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7556500" cy="10693400"/>
  <p:notesSz cx="7556500" cy="106934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3132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465579" y="238124"/>
            <a:ext cx="4581512" cy="40957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utel.com/br" TargetMode="External"/><Relationship Id="rId2" Type="http://schemas.openxmlformats.org/officeDocument/2006/relationships/hyperlink" Target="mailto:atendimentoaocliente@autel.com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7816" y="875791"/>
            <a:ext cx="5427345" cy="8900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7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TERMO</a:t>
            </a:r>
            <a:r>
              <a:rPr sz="1700" b="1" u="sng" spc="-2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7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DE</a:t>
            </a:r>
            <a:r>
              <a:rPr sz="1700" b="1" u="sng" spc="-2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7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GARANTIA</a:t>
            </a:r>
            <a:endParaRPr sz="17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6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</a:pPr>
            <a:r>
              <a:rPr sz="1200" b="1" spc="-5" dirty="0">
                <a:latin typeface="Cambria"/>
                <a:cs typeface="Cambria"/>
              </a:rPr>
              <a:t>PRAZO</a:t>
            </a:r>
            <a:r>
              <a:rPr sz="1200" b="1" spc="-15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DE</a:t>
            </a:r>
            <a:r>
              <a:rPr sz="1200" b="1" spc="-20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GARANTIA: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</a:pPr>
            <a:endParaRPr sz="1800">
              <a:latin typeface="Cambria"/>
              <a:cs typeface="Cambria"/>
            </a:endParaRPr>
          </a:p>
          <a:p>
            <a:pPr marL="12700" marR="5715" algn="just">
              <a:lnSpc>
                <a:spcPct val="146700"/>
              </a:lnSpc>
            </a:pPr>
            <a:r>
              <a:rPr sz="1200" dirty="0">
                <a:latin typeface="Cambria"/>
                <a:cs typeface="Cambria"/>
              </a:rPr>
              <a:t>A </a:t>
            </a:r>
            <a:r>
              <a:rPr sz="1200" b="1" spc="-5" dirty="0">
                <a:latin typeface="Cambria"/>
                <a:cs typeface="Cambria"/>
              </a:rPr>
              <a:t>Autel Brasil Tecnologia LTDA </a:t>
            </a:r>
            <a:r>
              <a:rPr sz="1200" spc="-5" dirty="0">
                <a:latin typeface="Cambria"/>
                <a:cs typeface="Cambria"/>
              </a:rPr>
              <a:t>oferece </a:t>
            </a:r>
            <a:r>
              <a:rPr sz="1200" dirty="0">
                <a:latin typeface="Cambria"/>
                <a:cs typeface="Cambria"/>
              </a:rPr>
              <a:t>garantia </a:t>
            </a:r>
            <a:r>
              <a:rPr sz="1200" spc="-5" dirty="0">
                <a:latin typeface="Cambria"/>
                <a:cs typeface="Cambria"/>
              </a:rPr>
              <a:t>de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01 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(UM)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ANO</a:t>
            </a:r>
            <a:r>
              <a:rPr sz="1200" b="1" spc="-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para defeitos </a:t>
            </a:r>
            <a:r>
              <a:rPr sz="1200" dirty="0">
                <a:latin typeface="Cambria"/>
                <a:cs typeface="Cambria"/>
              </a:rPr>
              <a:t> de </a:t>
            </a:r>
            <a:r>
              <a:rPr sz="1200" spc="-5" dirty="0">
                <a:latin typeface="Cambria"/>
                <a:cs typeface="Cambria"/>
              </a:rPr>
              <a:t>material, de fabricação </a:t>
            </a:r>
            <a:r>
              <a:rPr sz="1200" dirty="0">
                <a:latin typeface="Cambria"/>
                <a:cs typeface="Cambria"/>
              </a:rPr>
              <a:t>e </a:t>
            </a:r>
            <a:r>
              <a:rPr sz="1200" spc="-5" dirty="0">
                <a:latin typeface="Cambria"/>
                <a:cs typeface="Cambria"/>
              </a:rPr>
              <a:t>de montagem, </a:t>
            </a:r>
            <a:r>
              <a:rPr sz="1200" dirty="0">
                <a:latin typeface="Cambria"/>
                <a:cs typeface="Cambria"/>
              </a:rPr>
              <a:t>a </a:t>
            </a:r>
            <a:r>
              <a:rPr sz="1200" spc="-5" dirty="0">
                <a:latin typeface="Cambria"/>
                <a:cs typeface="Cambria"/>
              </a:rPr>
              <a:t>partir </a:t>
            </a:r>
            <a:r>
              <a:rPr sz="1200" dirty="0">
                <a:latin typeface="Cambria"/>
                <a:cs typeface="Cambria"/>
              </a:rPr>
              <a:t>da </a:t>
            </a:r>
            <a:r>
              <a:rPr sz="1200" spc="-5" dirty="0">
                <a:latin typeface="Cambria"/>
                <a:cs typeface="Cambria"/>
              </a:rPr>
              <a:t>data </a:t>
            </a:r>
            <a:r>
              <a:rPr sz="1200" dirty="0">
                <a:latin typeface="Cambria"/>
                <a:cs typeface="Cambria"/>
              </a:rPr>
              <a:t>da </a:t>
            </a:r>
            <a:r>
              <a:rPr sz="1200" spc="-5" dirty="0">
                <a:latin typeface="Cambria"/>
                <a:cs typeface="Cambria"/>
              </a:rPr>
              <a:t>Nota Fiscal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10" dirty="0">
                <a:latin typeface="Cambria"/>
                <a:cs typeface="Cambria"/>
              </a:rPr>
              <a:t>compra </a:t>
            </a:r>
            <a:r>
              <a:rPr sz="1200" spc="-25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do</a:t>
            </a:r>
            <a:r>
              <a:rPr sz="1200" spc="16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primeiro</a:t>
            </a:r>
            <a:r>
              <a:rPr sz="1200" spc="14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proprietário,</a:t>
            </a:r>
            <a:r>
              <a:rPr sz="1200" spc="15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de</a:t>
            </a:r>
            <a:r>
              <a:rPr sz="1200" spc="16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acordo</a:t>
            </a:r>
            <a:r>
              <a:rPr sz="1200" spc="14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com</a:t>
            </a:r>
            <a:r>
              <a:rPr sz="1200" spc="15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as</a:t>
            </a:r>
            <a:r>
              <a:rPr sz="1200" spc="16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condições</a:t>
            </a:r>
            <a:r>
              <a:rPr sz="1200" spc="14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estabelecidas</a:t>
            </a:r>
            <a:r>
              <a:rPr sz="1200" spc="13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neste</a:t>
            </a:r>
            <a:r>
              <a:rPr sz="1200" spc="16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termo </a:t>
            </a:r>
            <a:r>
              <a:rPr sz="1200" spc="-25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garantia,</a:t>
            </a:r>
            <a:r>
              <a:rPr sz="1200" spc="-1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que</a:t>
            </a:r>
            <a:r>
              <a:rPr sz="1200" dirty="0">
                <a:latin typeface="Cambria"/>
                <a:cs typeface="Cambria"/>
              </a:rPr>
              <a:t> estão</a:t>
            </a:r>
            <a:r>
              <a:rPr sz="1200" spc="-1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disponíveis</a:t>
            </a:r>
            <a:r>
              <a:rPr sz="1200" dirty="0">
                <a:latin typeface="Cambria"/>
                <a:cs typeface="Cambria"/>
              </a:rPr>
              <a:t> a </a:t>
            </a:r>
            <a:r>
              <a:rPr sz="1200" spc="-5" dirty="0">
                <a:latin typeface="Cambria"/>
                <a:cs typeface="Cambria"/>
              </a:rPr>
              <a:t>seguir: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</a:pPr>
            <a:endParaRPr sz="14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1130"/>
              </a:spcBef>
            </a:pPr>
            <a:r>
              <a:rPr sz="1200" b="1" spc="-5" dirty="0">
                <a:latin typeface="Cambria"/>
                <a:cs typeface="Cambria"/>
              </a:rPr>
              <a:t>VIGÊNCIA</a:t>
            </a:r>
            <a:r>
              <a:rPr sz="1200" b="1" spc="-15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DA</a:t>
            </a:r>
            <a:r>
              <a:rPr sz="1200" b="1" spc="-15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GARANTIA: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00">
              <a:latin typeface="Cambria"/>
              <a:cs typeface="Cambria"/>
            </a:endParaRPr>
          </a:p>
          <a:p>
            <a:pPr marL="12700" marR="5715" algn="just">
              <a:lnSpc>
                <a:spcPct val="146500"/>
              </a:lnSpc>
            </a:pPr>
            <a:r>
              <a:rPr sz="1200" dirty="0">
                <a:latin typeface="Cambria"/>
                <a:cs typeface="Cambria"/>
              </a:rPr>
              <a:t>A </a:t>
            </a:r>
            <a:r>
              <a:rPr sz="1200" spc="-5" dirty="0">
                <a:latin typeface="Cambria"/>
                <a:cs typeface="Cambria"/>
              </a:rPr>
              <a:t>presente garantia </a:t>
            </a:r>
            <a:r>
              <a:rPr sz="1200" dirty="0">
                <a:latin typeface="Cambria"/>
                <a:cs typeface="Cambria"/>
              </a:rPr>
              <a:t>do </a:t>
            </a:r>
            <a:r>
              <a:rPr sz="1200" spc="-5" dirty="0">
                <a:latin typeface="Cambria"/>
                <a:cs typeface="Cambria"/>
              </a:rPr>
              <a:t>equipamento </a:t>
            </a:r>
            <a:r>
              <a:rPr sz="1200" dirty="0">
                <a:latin typeface="Cambria"/>
                <a:cs typeface="Cambria"/>
              </a:rPr>
              <a:t>é </a:t>
            </a:r>
            <a:r>
              <a:rPr sz="1200" spc="-5" dirty="0">
                <a:latin typeface="Cambria"/>
                <a:cs typeface="Cambria"/>
              </a:rPr>
              <a:t>concedida pelo período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12 (doze) meses</a:t>
            </a:r>
            <a:r>
              <a:rPr sz="1200" spc="-5" dirty="0">
                <a:latin typeface="Cambria"/>
                <a:cs typeface="Cambria"/>
              </a:rPr>
              <a:t>, </a:t>
            </a:r>
            <a:r>
              <a:rPr sz="1200" spc="-25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sendo </a:t>
            </a:r>
            <a:r>
              <a:rPr sz="1200" spc="-5" dirty="0">
                <a:latin typeface="Cambria"/>
                <a:cs typeface="Cambria"/>
              </a:rPr>
              <a:t>certo que </a:t>
            </a:r>
            <a:r>
              <a:rPr sz="1200" dirty="0">
                <a:latin typeface="Cambria"/>
                <a:cs typeface="Cambria"/>
              </a:rPr>
              <a:t>esse </a:t>
            </a:r>
            <a:r>
              <a:rPr sz="1200" spc="-5" dirty="0">
                <a:latin typeface="Cambria"/>
                <a:cs typeface="Cambria"/>
              </a:rPr>
              <a:t>período corresponde </a:t>
            </a:r>
            <a:r>
              <a:rPr sz="1200" dirty="0">
                <a:latin typeface="Cambria"/>
                <a:cs typeface="Cambria"/>
              </a:rPr>
              <a:t>a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90 (Noventa) dias 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de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garantia legal, 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conforme estabelece </a:t>
            </a:r>
            <a:r>
              <a:rPr sz="1200" dirty="0">
                <a:latin typeface="Cambria"/>
                <a:cs typeface="Cambria"/>
              </a:rPr>
              <a:t>o </a:t>
            </a:r>
            <a:r>
              <a:rPr sz="1200" spc="-5" dirty="0">
                <a:latin typeface="Cambria"/>
                <a:cs typeface="Cambria"/>
              </a:rPr>
              <a:t>artigo 26 </a:t>
            </a:r>
            <a:r>
              <a:rPr sz="1200" dirty="0">
                <a:latin typeface="Cambria"/>
                <a:cs typeface="Cambria"/>
              </a:rPr>
              <a:t>do </a:t>
            </a:r>
            <a:r>
              <a:rPr sz="1200" spc="-5" dirty="0">
                <a:latin typeface="Cambria"/>
                <a:cs typeface="Cambria"/>
              </a:rPr>
              <a:t>Código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Defesa </a:t>
            </a:r>
            <a:r>
              <a:rPr sz="1200" dirty="0">
                <a:latin typeface="Cambria"/>
                <a:cs typeface="Cambria"/>
              </a:rPr>
              <a:t>do </a:t>
            </a:r>
            <a:r>
              <a:rPr sz="1200" spc="-5" dirty="0">
                <a:latin typeface="Cambria"/>
                <a:cs typeface="Cambria"/>
              </a:rPr>
              <a:t>Consumidor </a:t>
            </a:r>
            <a:r>
              <a:rPr sz="1200" dirty="0">
                <a:latin typeface="Cambria"/>
                <a:cs typeface="Cambria"/>
              </a:rPr>
              <a:t>e </a:t>
            </a:r>
            <a:r>
              <a:rPr sz="1200" spc="-5" dirty="0">
                <a:latin typeface="Cambria"/>
                <a:cs typeface="Cambria"/>
              </a:rPr>
              <a:t>por mera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liberalidade </a:t>
            </a:r>
            <a:r>
              <a:rPr sz="1200" dirty="0">
                <a:latin typeface="Cambria"/>
                <a:cs typeface="Cambria"/>
              </a:rPr>
              <a:t>a </a:t>
            </a:r>
            <a:r>
              <a:rPr sz="1200" spc="-5" dirty="0">
                <a:latin typeface="Cambria"/>
                <a:cs typeface="Cambria"/>
              </a:rPr>
              <a:t>empresa disponibiliza uma garantia adicional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270 (Duzentos 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e </a:t>
            </a:r>
            <a:r>
              <a:rPr sz="1200" b="1" spc="5" dirty="0"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setenta dias) totalizando 01 (um) 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ano de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garantia contratual</a:t>
            </a:r>
            <a:r>
              <a:rPr sz="1200" spc="-5" dirty="0">
                <a:latin typeface="Cambria"/>
                <a:cs typeface="Cambria"/>
              </a:rPr>
              <a:t>. </a:t>
            </a:r>
            <a:r>
              <a:rPr sz="1200" dirty="0">
                <a:latin typeface="Cambria"/>
                <a:cs typeface="Cambria"/>
              </a:rPr>
              <a:t>A </a:t>
            </a:r>
            <a:r>
              <a:rPr sz="1200" spc="-5" dirty="0">
                <a:latin typeface="Cambria"/>
                <a:cs typeface="Cambria"/>
              </a:rPr>
              <a:t>garantia terá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início </a:t>
            </a:r>
            <a:r>
              <a:rPr sz="1200" dirty="0">
                <a:latin typeface="Cambria"/>
                <a:cs typeface="Cambria"/>
              </a:rPr>
              <a:t>na </a:t>
            </a:r>
            <a:r>
              <a:rPr sz="1200" spc="-5" dirty="0">
                <a:latin typeface="Cambria"/>
                <a:cs typeface="Cambria"/>
              </a:rPr>
              <a:t>data </a:t>
            </a:r>
            <a:r>
              <a:rPr sz="1200" dirty="0">
                <a:latin typeface="Cambria"/>
                <a:cs typeface="Cambria"/>
              </a:rPr>
              <a:t>da </a:t>
            </a:r>
            <a:r>
              <a:rPr sz="1200" spc="-5" dirty="0">
                <a:latin typeface="Cambria"/>
                <a:cs typeface="Cambria"/>
              </a:rPr>
              <a:t>emissão </a:t>
            </a:r>
            <a:r>
              <a:rPr sz="1200" dirty="0">
                <a:latin typeface="Cambria"/>
                <a:cs typeface="Cambria"/>
              </a:rPr>
              <a:t>da </a:t>
            </a:r>
            <a:r>
              <a:rPr sz="1200" spc="-5" dirty="0">
                <a:latin typeface="Cambria"/>
                <a:cs typeface="Cambria"/>
              </a:rPr>
              <a:t>Nota Fiscal </a:t>
            </a:r>
            <a:r>
              <a:rPr sz="1200" dirty="0">
                <a:latin typeface="Cambria"/>
                <a:cs typeface="Cambria"/>
              </a:rPr>
              <a:t>de venda do </a:t>
            </a:r>
            <a:r>
              <a:rPr sz="1200" spc="-5" dirty="0">
                <a:latin typeface="Cambria"/>
                <a:cs typeface="Cambria"/>
              </a:rPr>
              <a:t>Equipamento </a:t>
            </a:r>
            <a:r>
              <a:rPr sz="1200" dirty="0">
                <a:latin typeface="Cambria"/>
                <a:cs typeface="Cambria"/>
              </a:rPr>
              <a:t>ao </a:t>
            </a:r>
            <a:r>
              <a:rPr sz="1200" spc="-5" dirty="0">
                <a:latin typeface="Cambria"/>
                <a:cs typeface="Cambria"/>
              </a:rPr>
              <a:t>primeiro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proprietário, pelo Distribuidor Autel ou, ainda, pela própria Autel Brasil Tecnologia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Ltda.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</a:pPr>
            <a:endParaRPr sz="14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1145"/>
              </a:spcBef>
            </a:pPr>
            <a:r>
              <a:rPr sz="1200" b="1" spc="-5" dirty="0">
                <a:latin typeface="Cambria"/>
                <a:cs typeface="Cambria"/>
              </a:rPr>
              <a:t>REGRAS</a:t>
            </a:r>
            <a:r>
              <a:rPr sz="1200" b="1" spc="-15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GERAIS</a:t>
            </a:r>
            <a:r>
              <a:rPr sz="1200" b="1" spc="-20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DE</a:t>
            </a:r>
            <a:r>
              <a:rPr sz="1200" b="1" spc="-10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GARANTIA: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750">
              <a:latin typeface="Cambria"/>
              <a:cs typeface="Cambria"/>
            </a:endParaRPr>
          </a:p>
          <a:p>
            <a:pPr marL="12700" marR="5715" algn="just">
              <a:lnSpc>
                <a:spcPct val="146700"/>
              </a:lnSpc>
              <a:buAutoNum type="arabicPeriod"/>
              <a:tabLst>
                <a:tab pos="162560" algn="l"/>
              </a:tabLst>
            </a:pPr>
            <a:r>
              <a:rPr sz="1200" dirty="0">
                <a:latin typeface="Cambria"/>
                <a:cs typeface="Cambria"/>
              </a:rPr>
              <a:t>A </a:t>
            </a:r>
            <a:r>
              <a:rPr sz="1200" spc="-5" dirty="0">
                <a:latin typeface="Cambria"/>
                <a:cs typeface="Cambria"/>
              </a:rPr>
              <a:t>responsabilidade da </a:t>
            </a:r>
            <a:r>
              <a:rPr sz="1200" b="1" spc="-5" dirty="0">
                <a:latin typeface="Cambria"/>
                <a:cs typeface="Cambria"/>
              </a:rPr>
              <a:t>Autel Brasil Tecnologia LTDA </a:t>
            </a:r>
            <a:r>
              <a:rPr sz="1200" spc="-5" dirty="0">
                <a:latin typeface="Cambria"/>
                <a:cs typeface="Cambria"/>
              </a:rPr>
              <a:t>referente </a:t>
            </a:r>
            <a:r>
              <a:rPr sz="1200" dirty="0">
                <a:latin typeface="Cambria"/>
                <a:cs typeface="Cambria"/>
              </a:rPr>
              <a:t>a </a:t>
            </a:r>
            <a:r>
              <a:rPr sz="1200" spc="-5" dirty="0">
                <a:latin typeface="Cambria"/>
                <a:cs typeface="Cambria"/>
              </a:rPr>
              <a:t>esta garantia </a:t>
            </a:r>
            <a:r>
              <a:rPr sz="1200" dirty="0">
                <a:latin typeface="Cambria"/>
                <a:cs typeface="Cambria"/>
              </a:rPr>
              <a:t>é </a:t>
            </a:r>
            <a:r>
              <a:rPr sz="1200" spc="-25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exclusiva </a:t>
            </a:r>
            <a:r>
              <a:rPr sz="1200" dirty="0">
                <a:latin typeface="Cambria"/>
                <a:cs typeface="Cambria"/>
              </a:rPr>
              <a:t>e </a:t>
            </a:r>
            <a:r>
              <a:rPr sz="1200" spc="-5" dirty="0">
                <a:latin typeface="Cambria"/>
                <a:cs typeface="Cambria"/>
              </a:rPr>
              <a:t>limitada </a:t>
            </a:r>
            <a:r>
              <a:rPr sz="1200" dirty="0">
                <a:latin typeface="Cambria"/>
                <a:cs typeface="Cambria"/>
              </a:rPr>
              <a:t>ao </a:t>
            </a:r>
            <a:r>
              <a:rPr sz="1200" spc="-5" dirty="0">
                <a:latin typeface="Cambria"/>
                <a:cs typeface="Cambria"/>
              </a:rPr>
              <a:t>reparo ou, </a:t>
            </a:r>
            <a:r>
              <a:rPr sz="1200" dirty="0">
                <a:latin typeface="Cambria"/>
                <a:cs typeface="Cambria"/>
              </a:rPr>
              <a:t>na </a:t>
            </a:r>
            <a:r>
              <a:rPr sz="1200" spc="-5" dirty="0">
                <a:latin typeface="Cambria"/>
                <a:cs typeface="Cambria"/>
              </a:rPr>
              <a:t>opção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b="1" spc="-5" dirty="0">
                <a:latin typeface="Cambria"/>
                <a:cs typeface="Cambria"/>
              </a:rPr>
              <a:t>Autel Brasil Tecnologia LTDA</a:t>
            </a:r>
            <a:r>
              <a:rPr sz="1200" spc="-5" dirty="0">
                <a:latin typeface="Cambria"/>
                <a:cs typeface="Cambria"/>
              </a:rPr>
              <a:t>,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substituição</a:t>
            </a:r>
            <a:r>
              <a:rPr sz="1200" dirty="0">
                <a:latin typeface="Cambria"/>
                <a:cs typeface="Cambria"/>
              </a:rPr>
              <a:t> da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ferramenta/equipamento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sem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custo</a:t>
            </a:r>
            <a:r>
              <a:rPr sz="1200" dirty="0">
                <a:latin typeface="Cambria"/>
                <a:cs typeface="Cambria"/>
              </a:rPr>
              <a:t> ao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cliente,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mediante </a:t>
            </a:r>
            <a:r>
              <a:rPr sz="1200" spc="-25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apresentação</a:t>
            </a:r>
            <a:r>
              <a:rPr sz="1200" spc="-1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do</a:t>
            </a:r>
            <a:r>
              <a:rPr sz="1200" spc="-5" dirty="0">
                <a:latin typeface="Cambria"/>
                <a:cs typeface="Cambria"/>
              </a:rPr>
              <a:t> comprovante</a:t>
            </a:r>
            <a:r>
              <a:rPr sz="1200" dirty="0">
                <a:latin typeface="Cambria"/>
                <a:cs typeface="Cambria"/>
              </a:rPr>
              <a:t> de </a:t>
            </a:r>
            <a:r>
              <a:rPr sz="1200" spc="-5" dirty="0">
                <a:latin typeface="Cambria"/>
                <a:cs typeface="Cambria"/>
              </a:rPr>
              <a:t>compra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10" dirty="0">
                <a:latin typeface="Cambria"/>
                <a:cs typeface="Cambria"/>
              </a:rPr>
              <a:t>(Nota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Fiscal).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Cambria"/>
              <a:buAutoNum type="arabicPeriod"/>
            </a:pPr>
            <a:endParaRPr sz="1800">
              <a:latin typeface="Cambria"/>
              <a:cs typeface="Cambria"/>
            </a:endParaRPr>
          </a:p>
          <a:p>
            <a:pPr marL="12700" marR="5080" algn="just">
              <a:lnSpc>
                <a:spcPct val="146500"/>
              </a:lnSpc>
              <a:buAutoNum type="arabicPeriod"/>
              <a:tabLst>
                <a:tab pos="206375" algn="l"/>
              </a:tabLst>
            </a:pPr>
            <a:r>
              <a:rPr sz="1200" dirty="0">
                <a:latin typeface="Cambria"/>
                <a:cs typeface="Cambria"/>
              </a:rPr>
              <a:t>É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dever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do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comprador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reportar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imediatamente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qualquer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irregularidade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no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equipamento </a:t>
            </a:r>
            <a:r>
              <a:rPr sz="1200" dirty="0">
                <a:latin typeface="Cambria"/>
                <a:cs typeface="Cambria"/>
              </a:rPr>
              <a:t>ao </a:t>
            </a:r>
            <a:r>
              <a:rPr sz="1200" spc="-5" dirty="0">
                <a:latin typeface="Cambria"/>
                <a:cs typeface="Cambria"/>
              </a:rPr>
              <a:t>time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Suporte</a:t>
            </a:r>
            <a:r>
              <a:rPr sz="1200" dirty="0">
                <a:latin typeface="Cambria"/>
                <a:cs typeface="Cambria"/>
              </a:rPr>
              <a:t> ao </a:t>
            </a:r>
            <a:r>
              <a:rPr sz="1200" spc="-5" dirty="0">
                <a:latin typeface="Cambria"/>
                <a:cs typeface="Cambria"/>
              </a:rPr>
              <a:t>Cliente </a:t>
            </a:r>
            <a:r>
              <a:rPr sz="1200" b="1" spc="-5" dirty="0">
                <a:latin typeface="Cambria"/>
                <a:cs typeface="Cambria"/>
              </a:rPr>
              <a:t>Autel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Brasil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Tecnologia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LTDA </a:t>
            </a:r>
            <a:r>
              <a:rPr sz="1200" spc="-5" dirty="0">
                <a:latin typeface="Cambria"/>
                <a:cs typeface="Cambria"/>
              </a:rPr>
              <a:t>ou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Distribuidor Credenciado, pois, nos casos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negligência </a:t>
            </a:r>
            <a:r>
              <a:rPr sz="1200" dirty="0">
                <a:latin typeface="Cambria"/>
                <a:cs typeface="Cambria"/>
              </a:rPr>
              <a:t>e </a:t>
            </a:r>
            <a:r>
              <a:rPr sz="1200" spc="-5" dirty="0">
                <a:latin typeface="Cambria"/>
                <a:cs typeface="Cambria"/>
              </a:rPr>
              <a:t>imprudência, </a:t>
            </a:r>
            <a:r>
              <a:rPr sz="1200" dirty="0">
                <a:latin typeface="Cambria"/>
                <a:cs typeface="Cambria"/>
              </a:rPr>
              <a:t>o </a:t>
            </a:r>
            <a:r>
              <a:rPr sz="1200" spc="-5" dirty="0">
                <a:latin typeface="Cambria"/>
                <a:cs typeface="Cambria"/>
              </a:rPr>
              <a:t>que pode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gerar outros </a:t>
            </a:r>
            <a:r>
              <a:rPr sz="1200" dirty="0">
                <a:latin typeface="Cambria"/>
                <a:cs typeface="Cambria"/>
              </a:rPr>
              <a:t>danos no </a:t>
            </a:r>
            <a:r>
              <a:rPr sz="1200" spc="-5" dirty="0">
                <a:latin typeface="Cambria"/>
                <a:cs typeface="Cambria"/>
              </a:rPr>
              <a:t>equipamento, </a:t>
            </a:r>
            <a:r>
              <a:rPr sz="1200" dirty="0">
                <a:latin typeface="Cambria"/>
                <a:cs typeface="Cambria"/>
              </a:rPr>
              <a:t>a </a:t>
            </a:r>
            <a:r>
              <a:rPr sz="1200" b="1" spc="-5" dirty="0">
                <a:latin typeface="Cambria"/>
                <a:cs typeface="Cambria"/>
              </a:rPr>
              <a:t>Autel Brasil Tecnologia LTDA </a:t>
            </a:r>
            <a:r>
              <a:rPr sz="1200" dirty="0">
                <a:latin typeface="Cambria"/>
                <a:cs typeface="Cambria"/>
              </a:rPr>
              <a:t>não </a:t>
            </a:r>
            <a:r>
              <a:rPr sz="1200" spc="-5" dirty="0">
                <a:latin typeface="Cambria"/>
                <a:cs typeface="Cambria"/>
              </a:rPr>
              <a:t>prestará </a:t>
            </a:r>
            <a:r>
              <a:rPr sz="1200" spc="-25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assistência, estando isenta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qualquer responsabilidade, devendo, portanto, ler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atentamente </a:t>
            </a:r>
            <a:r>
              <a:rPr sz="1200" dirty="0">
                <a:latin typeface="Cambria"/>
                <a:cs typeface="Cambria"/>
              </a:rPr>
              <a:t>o</a:t>
            </a:r>
            <a:r>
              <a:rPr sz="1200" spc="-5" dirty="0"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MANUAL DO</a:t>
            </a:r>
            <a:r>
              <a:rPr sz="1200" b="1" u="sng" spc="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USUÁRIO</a:t>
            </a:r>
            <a:r>
              <a:rPr sz="1200" spc="-5" dirty="0">
                <a:latin typeface="Cambria"/>
                <a:cs typeface="Cambria"/>
              </a:rPr>
              <a:t>.</a:t>
            </a:r>
            <a:endParaRPr sz="12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7816" y="1061720"/>
            <a:ext cx="5427345" cy="8334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46700"/>
              </a:lnSpc>
              <a:spcBef>
                <a:spcPts val="100"/>
              </a:spcBef>
              <a:buAutoNum type="arabicPeriod" startAt="3"/>
              <a:tabLst>
                <a:tab pos="221615" algn="l"/>
              </a:tabLst>
            </a:pPr>
            <a:r>
              <a:rPr sz="1200" dirty="0">
                <a:latin typeface="Cambria"/>
                <a:cs typeface="Cambria"/>
              </a:rPr>
              <a:t>Esta </a:t>
            </a:r>
            <a:r>
              <a:rPr sz="1200" spc="-5" dirty="0">
                <a:latin typeface="Cambria"/>
                <a:cs typeface="Cambria"/>
              </a:rPr>
              <a:t>garantia </a:t>
            </a:r>
            <a:r>
              <a:rPr sz="1200" dirty="0">
                <a:latin typeface="Cambria"/>
                <a:cs typeface="Cambria"/>
              </a:rPr>
              <a:t>não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10" dirty="0">
                <a:latin typeface="Cambria"/>
                <a:cs typeface="Cambria"/>
              </a:rPr>
              <a:t>se</a:t>
            </a:r>
            <a:r>
              <a:rPr sz="1200" spc="-5" dirty="0">
                <a:latin typeface="Cambria"/>
                <a:cs typeface="Cambria"/>
              </a:rPr>
              <a:t> aplica</a:t>
            </a:r>
            <a:r>
              <a:rPr sz="1200" dirty="0">
                <a:latin typeface="Cambria"/>
                <a:cs typeface="Cambria"/>
              </a:rPr>
              <a:t> a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danos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causados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por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uso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indevido,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acidente,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inundação, relâmpago, sobrecarga elétrica, oscilação </a:t>
            </a:r>
            <a:r>
              <a:rPr sz="1200" dirty="0">
                <a:latin typeface="Cambria"/>
                <a:cs typeface="Cambria"/>
              </a:rPr>
              <a:t>de rede </a:t>
            </a:r>
            <a:r>
              <a:rPr sz="1200" spc="-5" dirty="0">
                <a:latin typeface="Cambria"/>
                <a:cs typeface="Cambria"/>
              </a:rPr>
              <a:t>elétrica ou qualquer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outro</a:t>
            </a:r>
            <a:r>
              <a:rPr sz="1200" spc="-6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provocado</a:t>
            </a:r>
            <a:r>
              <a:rPr sz="1200" spc="-6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por</a:t>
            </a:r>
            <a:r>
              <a:rPr sz="1200" spc="-6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caso</a:t>
            </a:r>
            <a:r>
              <a:rPr sz="1200" spc="-6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fortuito</a:t>
            </a:r>
            <a:r>
              <a:rPr sz="1200" spc="-55" dirty="0">
                <a:latin typeface="Cambria"/>
                <a:cs typeface="Cambria"/>
              </a:rPr>
              <a:t> </a:t>
            </a:r>
            <a:r>
              <a:rPr sz="1200" spc="5" dirty="0">
                <a:latin typeface="Cambria"/>
                <a:cs typeface="Cambria"/>
              </a:rPr>
              <a:t>ou</a:t>
            </a:r>
            <a:r>
              <a:rPr sz="1200" spc="-6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força</a:t>
            </a:r>
            <a:r>
              <a:rPr sz="1200" spc="-5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maior,</a:t>
            </a:r>
            <a:r>
              <a:rPr sz="1200" spc="1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ou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ainda,</a:t>
            </a:r>
            <a:r>
              <a:rPr sz="1200" spc="10" dirty="0">
                <a:latin typeface="Cambria"/>
                <a:cs typeface="Cambria"/>
              </a:rPr>
              <a:t> </a:t>
            </a:r>
            <a:r>
              <a:rPr sz="1200" spc="-10" dirty="0">
                <a:latin typeface="Cambria"/>
                <a:cs typeface="Cambria"/>
              </a:rPr>
              <a:t>se</a:t>
            </a:r>
            <a:r>
              <a:rPr sz="1200" spc="-5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o</a:t>
            </a:r>
            <a:r>
              <a:rPr sz="1200" spc="-5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produto</a:t>
            </a:r>
            <a:r>
              <a:rPr sz="1200" spc="-6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foi</a:t>
            </a:r>
            <a:r>
              <a:rPr sz="1200" spc="-5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alterado </a:t>
            </a:r>
            <a:r>
              <a:rPr sz="1200" spc="-25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ou reparado por qualquer outra pessoa que </a:t>
            </a:r>
            <a:r>
              <a:rPr sz="1200" dirty="0">
                <a:latin typeface="Cambria"/>
                <a:cs typeface="Cambria"/>
              </a:rPr>
              <a:t>não seja do </a:t>
            </a:r>
            <a:r>
              <a:rPr sz="1200" spc="-5" dirty="0">
                <a:latin typeface="Cambria"/>
                <a:cs typeface="Cambria"/>
              </a:rPr>
              <a:t>time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Suporte </a:t>
            </a:r>
            <a:r>
              <a:rPr sz="1200" dirty="0">
                <a:latin typeface="Cambria"/>
                <a:cs typeface="Cambria"/>
              </a:rPr>
              <a:t>ao </a:t>
            </a:r>
            <a:r>
              <a:rPr sz="1200" spc="-5" dirty="0">
                <a:latin typeface="Cambria"/>
                <a:cs typeface="Cambria"/>
              </a:rPr>
              <a:t>Cliente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Autel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Brasil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Tecnologia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LTDA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ou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Distribuidor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Credenciado,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cujo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contatos </a:t>
            </a:r>
            <a:r>
              <a:rPr sz="1200" dirty="0">
                <a:latin typeface="Cambria"/>
                <a:cs typeface="Cambria"/>
              </a:rPr>
              <a:t> podem</a:t>
            </a:r>
            <a:r>
              <a:rPr sz="1200" spc="-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ser</a:t>
            </a:r>
            <a:r>
              <a:rPr sz="1200" spc="-5" dirty="0">
                <a:latin typeface="Cambria"/>
                <a:cs typeface="Cambria"/>
              </a:rPr>
              <a:t> consultados</a:t>
            </a:r>
            <a:r>
              <a:rPr sz="1200" spc="-1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no</a:t>
            </a:r>
            <a:r>
              <a:rPr sz="1200" spc="-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site </a:t>
            </a:r>
            <a:r>
              <a:rPr sz="1200" spc="-5" dirty="0">
                <a:latin typeface="Cambria"/>
                <a:cs typeface="Cambria"/>
              </a:rPr>
              <a:t>oficial </a:t>
            </a:r>
            <a:r>
              <a:rPr sz="1200" dirty="0">
                <a:latin typeface="Cambria"/>
                <a:cs typeface="Cambria"/>
              </a:rPr>
              <a:t>de</a:t>
            </a:r>
            <a:r>
              <a:rPr sz="1200" spc="-1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nossa</a:t>
            </a:r>
            <a:r>
              <a:rPr sz="1200" spc="-1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Marca.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Cambria"/>
              <a:buAutoNum type="arabicPeriod" startAt="3"/>
            </a:pPr>
            <a:endParaRPr sz="1750">
              <a:latin typeface="Cambria"/>
              <a:cs typeface="Cambria"/>
            </a:endParaRPr>
          </a:p>
          <a:p>
            <a:pPr marL="12700" marR="5080" algn="just">
              <a:lnSpc>
                <a:spcPct val="146700"/>
              </a:lnSpc>
              <a:buAutoNum type="arabicPeriod" startAt="3"/>
              <a:tabLst>
                <a:tab pos="189865" algn="l"/>
              </a:tabLst>
            </a:pPr>
            <a:r>
              <a:rPr sz="1200" dirty="0">
                <a:latin typeface="Cambria"/>
                <a:cs typeface="Cambria"/>
              </a:rPr>
              <a:t>A </a:t>
            </a:r>
            <a:r>
              <a:rPr sz="1200" b="1" spc="-5" dirty="0">
                <a:latin typeface="Cambria"/>
                <a:cs typeface="Cambria"/>
              </a:rPr>
              <a:t>Autel Brasil Tecnologia LTDA </a:t>
            </a:r>
            <a:r>
              <a:rPr sz="1200" dirty="0">
                <a:latin typeface="Cambria"/>
                <a:cs typeface="Cambria"/>
              </a:rPr>
              <a:t>não </a:t>
            </a:r>
            <a:r>
              <a:rPr sz="1200" spc="-5" dirty="0">
                <a:latin typeface="Cambria"/>
                <a:cs typeface="Cambria"/>
              </a:rPr>
              <a:t>será responsável por quaisquer danos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causados por acidentes, incidentes ou ainda decorrentes </a:t>
            </a:r>
            <a:r>
              <a:rPr sz="1200" dirty="0">
                <a:latin typeface="Cambria"/>
                <a:cs typeface="Cambria"/>
              </a:rPr>
              <a:t>do </a:t>
            </a:r>
            <a:r>
              <a:rPr sz="1200" spc="-5" dirty="0">
                <a:latin typeface="Cambria"/>
                <a:cs typeface="Cambria"/>
              </a:rPr>
              <a:t>manuseio, uso indevido </a:t>
            </a:r>
            <a:r>
              <a:rPr sz="1200" spc="-25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ou</a:t>
            </a:r>
            <a:r>
              <a:rPr sz="1200" spc="-5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montagem</a:t>
            </a:r>
            <a:r>
              <a:rPr sz="1200" spc="-5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da</a:t>
            </a:r>
            <a:r>
              <a:rPr sz="1200" spc="-4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ferramenta</a:t>
            </a:r>
            <a:r>
              <a:rPr sz="1200" spc="-4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de</a:t>
            </a:r>
            <a:r>
              <a:rPr sz="1200" spc="-5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verificação,</a:t>
            </a:r>
            <a:r>
              <a:rPr sz="1200" spc="-4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bem</a:t>
            </a:r>
            <a:r>
              <a:rPr sz="1200" spc="-6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como</a:t>
            </a:r>
            <a:r>
              <a:rPr sz="1200" spc="-4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utilização</a:t>
            </a:r>
            <a:r>
              <a:rPr sz="1200" spc="-4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de</a:t>
            </a:r>
            <a:r>
              <a:rPr sz="1200" spc="-4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fonte</a:t>
            </a:r>
            <a:r>
              <a:rPr sz="1200" spc="-4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de</a:t>
            </a:r>
            <a:r>
              <a:rPr sz="1200" spc="-4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energia </a:t>
            </a:r>
            <a:r>
              <a:rPr sz="1200" spc="-254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inadequada ou </a:t>
            </a:r>
            <a:r>
              <a:rPr sz="1200" dirty="0">
                <a:latin typeface="Cambria"/>
                <a:cs typeface="Cambria"/>
              </a:rPr>
              <a:t>sem o devido </a:t>
            </a:r>
            <a:r>
              <a:rPr sz="1200" spc="-5" dirty="0">
                <a:latin typeface="Cambria"/>
                <a:cs typeface="Cambria"/>
              </a:rPr>
              <a:t>aterramento (Conforme </a:t>
            </a:r>
            <a:r>
              <a:rPr sz="1200" b="1" spc="-5" dirty="0">
                <a:latin typeface="Cambria"/>
                <a:cs typeface="Cambria"/>
              </a:rPr>
              <a:t>Norma NBR5410 </a:t>
            </a:r>
            <a:r>
              <a:rPr sz="1200" dirty="0">
                <a:latin typeface="Cambria"/>
                <a:cs typeface="Cambria"/>
              </a:rPr>
              <a:t>da </a:t>
            </a:r>
            <a:r>
              <a:rPr sz="1200" b="1" spc="-5" dirty="0">
                <a:latin typeface="Cambria"/>
                <a:cs typeface="Cambria"/>
              </a:rPr>
              <a:t>ABNT 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ou</a:t>
            </a:r>
            <a:r>
              <a:rPr sz="1200" dirty="0">
                <a:latin typeface="Cambria"/>
                <a:cs typeface="Cambria"/>
              </a:rPr>
              <a:t> a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mais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atual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vigente),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DEVENDO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O</a:t>
            </a:r>
            <a:r>
              <a:rPr sz="1200" b="1" u="sng" spc="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CONSUMIDOR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LER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ATENTAMENTE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O </a:t>
            </a:r>
            <a:r>
              <a:rPr sz="1200" b="1" spc="5" dirty="0"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MANUAL</a:t>
            </a:r>
            <a:r>
              <a:rPr sz="1200" b="1" u="sng" spc="-10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DO</a:t>
            </a:r>
            <a:r>
              <a:rPr sz="1200" b="1" u="sng" spc="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USUÁRIO</a:t>
            </a:r>
            <a:r>
              <a:rPr sz="1200" spc="-5" dirty="0">
                <a:latin typeface="Cambria"/>
                <a:cs typeface="Cambria"/>
              </a:rPr>
              <a:t>.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  <a:buFont typeface="Cambria"/>
              <a:buAutoNum type="arabicPeriod" startAt="3"/>
            </a:pPr>
            <a:endParaRPr sz="14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1130"/>
              </a:spcBef>
            </a:pPr>
            <a:r>
              <a:rPr sz="1200" b="1" spc="-5" dirty="0">
                <a:latin typeface="Cambria"/>
                <a:cs typeface="Cambria"/>
              </a:rPr>
              <a:t>DAS PEÇAS NÃO</a:t>
            </a:r>
            <a:r>
              <a:rPr sz="1200" b="1" spc="5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COBERTAS PELA GARANTIA: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</a:pPr>
            <a:endParaRPr sz="1800">
              <a:latin typeface="Cambria"/>
              <a:cs typeface="Cambria"/>
            </a:endParaRPr>
          </a:p>
          <a:p>
            <a:pPr marL="12700" marR="5715" algn="just">
              <a:lnSpc>
                <a:spcPct val="146700"/>
              </a:lnSpc>
              <a:spcBef>
                <a:spcPts val="5"/>
              </a:spcBef>
              <a:buAutoNum type="arabicPeriod" startAt="5"/>
              <a:tabLst>
                <a:tab pos="206375" algn="l"/>
              </a:tabLst>
            </a:pPr>
            <a:r>
              <a:rPr sz="1200" dirty="0">
                <a:latin typeface="Cambria"/>
                <a:cs typeface="Cambria"/>
              </a:rPr>
              <a:t>Estão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excluídas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deste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Termo</a:t>
            </a:r>
            <a:r>
              <a:rPr sz="1200" dirty="0">
                <a:latin typeface="Cambria"/>
                <a:cs typeface="Cambria"/>
              </a:rPr>
              <a:t> de </a:t>
            </a:r>
            <a:r>
              <a:rPr sz="1200" spc="-5" dirty="0">
                <a:latin typeface="Cambria"/>
                <a:cs typeface="Cambria"/>
              </a:rPr>
              <a:t>Garantia </a:t>
            </a:r>
            <a:r>
              <a:rPr sz="1200" dirty="0">
                <a:latin typeface="Cambria"/>
                <a:cs typeface="Cambria"/>
              </a:rPr>
              <a:t>as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ocorrências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descritas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nos</a:t>
            </a:r>
            <a:r>
              <a:rPr sz="1200" dirty="0">
                <a:latin typeface="Cambria"/>
                <a:cs typeface="Cambria"/>
              </a:rPr>
              <a:t> itens 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abaixo, </a:t>
            </a:r>
            <a:r>
              <a:rPr sz="1200" dirty="0">
                <a:latin typeface="Cambria"/>
                <a:cs typeface="Cambria"/>
              </a:rPr>
              <a:t>não </a:t>
            </a:r>
            <a:r>
              <a:rPr sz="1200" spc="-5" dirty="0">
                <a:latin typeface="Cambria"/>
                <a:cs typeface="Cambria"/>
              </a:rPr>
              <a:t>tendo </a:t>
            </a:r>
            <a:r>
              <a:rPr sz="1200" dirty="0">
                <a:latin typeface="Cambria"/>
                <a:cs typeface="Cambria"/>
              </a:rPr>
              <a:t>a </a:t>
            </a:r>
            <a:r>
              <a:rPr sz="1200" b="1" spc="-5" dirty="0">
                <a:latin typeface="Cambria"/>
                <a:cs typeface="Cambria"/>
              </a:rPr>
              <a:t>Autel Brasil Tecnologia LTDA</a:t>
            </a:r>
            <a:r>
              <a:rPr sz="1200" spc="-5" dirty="0">
                <a:latin typeface="Cambria"/>
                <a:cs typeface="Cambria"/>
              </a:rPr>
              <a:t>, qualquer responsabilidade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quanto </a:t>
            </a:r>
            <a:r>
              <a:rPr sz="1200" dirty="0">
                <a:latin typeface="Cambria"/>
                <a:cs typeface="Cambria"/>
              </a:rPr>
              <a:t>às</a:t>
            </a:r>
            <a:r>
              <a:rPr sz="1200" spc="-5" dirty="0">
                <a:latin typeface="Cambria"/>
                <a:cs typeface="Cambria"/>
              </a:rPr>
              <a:t> mesmas,</a:t>
            </a:r>
            <a:r>
              <a:rPr sz="1200" spc="10" dirty="0">
                <a:latin typeface="Cambria"/>
                <a:cs typeface="Cambria"/>
              </a:rPr>
              <a:t> </a:t>
            </a:r>
            <a:r>
              <a:rPr sz="1200" b="1" u="sng" spc="-10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bem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como</a:t>
            </a:r>
            <a:r>
              <a:rPr sz="1200" b="1" u="sng" spc="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não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assumirá</a:t>
            </a:r>
            <a:r>
              <a:rPr sz="1200" b="1" u="sng" spc="-10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nenhuma</a:t>
            </a:r>
            <a:r>
              <a:rPr sz="1200" b="1" u="sng" spc="10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despesa</a:t>
            </a:r>
            <a:r>
              <a:rPr sz="1200" b="1" u="sng" spc="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em</a:t>
            </a:r>
            <a:r>
              <a:rPr sz="1200" b="1" u="sng" spc="-10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relação</a:t>
            </a:r>
            <a:r>
              <a:rPr sz="1200" b="1" u="sng" spc="-1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a: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Cambria"/>
              <a:buAutoNum type="arabicPeriod" startAt="5"/>
            </a:pPr>
            <a:endParaRPr sz="1750">
              <a:latin typeface="Cambria"/>
              <a:cs typeface="Cambria"/>
            </a:endParaRPr>
          </a:p>
          <a:p>
            <a:pPr marL="12700" marR="6350" lvl="1" algn="just">
              <a:lnSpc>
                <a:spcPct val="146700"/>
              </a:lnSpc>
              <a:buAutoNum type="arabicPeriod"/>
              <a:tabLst>
                <a:tab pos="243204" algn="l"/>
              </a:tabLst>
            </a:pPr>
            <a:r>
              <a:rPr sz="1200" spc="-5" dirty="0">
                <a:latin typeface="Cambria"/>
                <a:cs typeface="Cambria"/>
              </a:rPr>
              <a:t>Substituições</a:t>
            </a:r>
            <a:r>
              <a:rPr sz="1200" spc="-3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de</a:t>
            </a:r>
            <a:r>
              <a:rPr sz="1200" spc="-3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peças</a:t>
            </a:r>
            <a:r>
              <a:rPr sz="1200" spc="-2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cujo</a:t>
            </a:r>
            <a:r>
              <a:rPr sz="1200" spc="-2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consumo</a:t>
            </a:r>
            <a:r>
              <a:rPr sz="1200" spc="-1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é</a:t>
            </a:r>
            <a:r>
              <a:rPr sz="1200" spc="-3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diretamente</a:t>
            </a:r>
            <a:r>
              <a:rPr sz="1200" spc="-2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atribuído</a:t>
            </a:r>
            <a:r>
              <a:rPr sz="1200" spc="-3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à</a:t>
            </a:r>
            <a:r>
              <a:rPr sz="1200" spc="-1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sua</a:t>
            </a:r>
            <a:r>
              <a:rPr sz="1200" spc="-3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função</a:t>
            </a:r>
            <a:r>
              <a:rPr sz="1200" spc="-2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e</a:t>
            </a:r>
            <a:r>
              <a:rPr sz="1200" spc="-15" dirty="0">
                <a:latin typeface="Cambria"/>
                <a:cs typeface="Cambria"/>
              </a:rPr>
              <a:t> </a:t>
            </a:r>
            <a:r>
              <a:rPr sz="1200" spc="-10" dirty="0">
                <a:latin typeface="Cambria"/>
                <a:cs typeface="Cambria"/>
              </a:rPr>
              <a:t>uso, </a:t>
            </a:r>
            <a:r>
              <a:rPr sz="1200" spc="-254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em</a:t>
            </a:r>
            <a:r>
              <a:rPr sz="1200" spc="-1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razão </a:t>
            </a:r>
            <a:r>
              <a:rPr sz="1200" dirty="0">
                <a:latin typeface="Cambria"/>
                <a:cs typeface="Cambria"/>
              </a:rPr>
              <a:t>do</a:t>
            </a:r>
            <a:r>
              <a:rPr sz="1200" spc="-5" dirty="0">
                <a:latin typeface="Cambria"/>
                <a:cs typeface="Cambria"/>
              </a:rPr>
              <a:t> desgaste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natural;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</a:pPr>
            <a:endParaRPr sz="1800">
              <a:latin typeface="Cambria"/>
              <a:cs typeface="Cambria"/>
            </a:endParaRPr>
          </a:p>
          <a:p>
            <a:pPr marL="12700" marR="5715" algn="just">
              <a:lnSpc>
                <a:spcPct val="146700"/>
              </a:lnSpc>
            </a:pPr>
            <a:r>
              <a:rPr sz="1200" spc="-5" dirty="0">
                <a:latin typeface="Cambria"/>
                <a:cs typeface="Cambria"/>
              </a:rPr>
              <a:t>5.2. Reparação de falhas decorrentes de instalações posteriores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equipamentos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eletro/eletrônicos </a:t>
            </a:r>
            <a:r>
              <a:rPr sz="1200" dirty="0">
                <a:latin typeface="Cambria"/>
                <a:cs typeface="Cambria"/>
              </a:rPr>
              <a:t>no </a:t>
            </a:r>
            <a:r>
              <a:rPr sz="1200" spc="-5" dirty="0">
                <a:latin typeface="Cambria"/>
                <a:cs typeface="Cambria"/>
              </a:rPr>
              <a:t>Equipamento, que podem causar interferências nos módulos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eletrônicos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originais </a:t>
            </a:r>
            <a:r>
              <a:rPr sz="1200" dirty="0">
                <a:latin typeface="Cambria"/>
                <a:cs typeface="Cambria"/>
              </a:rPr>
              <a:t>do</a:t>
            </a:r>
            <a:r>
              <a:rPr sz="1200" spc="-1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equipamento;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750">
              <a:latin typeface="Cambria"/>
              <a:cs typeface="Cambria"/>
            </a:endParaRPr>
          </a:p>
          <a:p>
            <a:pPr marL="12700" marR="5080" algn="just">
              <a:lnSpc>
                <a:spcPct val="146700"/>
              </a:lnSpc>
            </a:pPr>
            <a:r>
              <a:rPr sz="1200" spc="-5" dirty="0">
                <a:latin typeface="Cambria"/>
                <a:cs typeface="Cambria"/>
              </a:rPr>
              <a:t>5. 3. Substituições de vidros </a:t>
            </a:r>
            <a:r>
              <a:rPr sz="1200" dirty="0">
                <a:latin typeface="Cambria"/>
                <a:cs typeface="Cambria"/>
              </a:rPr>
              <a:t>em </a:t>
            </a:r>
            <a:r>
              <a:rPr sz="1200" spc="-5" dirty="0">
                <a:latin typeface="Cambria"/>
                <a:cs typeface="Cambria"/>
              </a:rPr>
              <a:t>geral, somente </a:t>
            </a:r>
            <a:r>
              <a:rPr sz="1200" dirty="0">
                <a:latin typeface="Cambria"/>
                <a:cs typeface="Cambria"/>
              </a:rPr>
              <a:t>se </a:t>
            </a:r>
            <a:r>
              <a:rPr sz="1200" spc="-5" dirty="0">
                <a:latin typeface="Cambria"/>
                <a:cs typeface="Cambria"/>
              </a:rPr>
              <a:t>for comprovado que </a:t>
            </a:r>
            <a:r>
              <a:rPr sz="1200" dirty="0">
                <a:latin typeface="Cambria"/>
                <a:cs typeface="Cambria"/>
              </a:rPr>
              <a:t>a </a:t>
            </a:r>
            <a:r>
              <a:rPr sz="1200" spc="-5" dirty="0">
                <a:latin typeface="Cambria"/>
                <a:cs typeface="Cambria"/>
              </a:rPr>
              <a:t>quebra do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vidro</a:t>
            </a:r>
            <a:r>
              <a:rPr sz="1200" spc="-4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foi</a:t>
            </a:r>
            <a:r>
              <a:rPr sz="1200" spc="-3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em</a:t>
            </a:r>
            <a:r>
              <a:rPr sz="1200" spc="-4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decorrência</a:t>
            </a:r>
            <a:r>
              <a:rPr sz="1200" spc="-3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de</a:t>
            </a:r>
            <a:r>
              <a:rPr sz="1200" spc="-5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defeito</a:t>
            </a:r>
            <a:r>
              <a:rPr sz="1200" spc="-3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de</a:t>
            </a:r>
            <a:r>
              <a:rPr sz="1200" spc="-3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fabricação,</a:t>
            </a:r>
            <a:r>
              <a:rPr sz="1200" spc="-3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a</a:t>
            </a:r>
            <a:r>
              <a:rPr sz="1200" spc="-3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cobertura</a:t>
            </a:r>
            <a:r>
              <a:rPr sz="1200" spc="-3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da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garantia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será</a:t>
            </a:r>
            <a:r>
              <a:rPr sz="1200" spc="-3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de</a:t>
            </a:r>
            <a:r>
              <a:rPr sz="1200" spc="-3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90 </a:t>
            </a:r>
            <a:r>
              <a:rPr sz="1200" spc="-25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(Noventa) </a:t>
            </a:r>
            <a:r>
              <a:rPr sz="1200" dirty="0">
                <a:latin typeface="Cambria"/>
                <a:cs typeface="Cambria"/>
              </a:rPr>
              <a:t>dias, a </a:t>
            </a:r>
            <a:r>
              <a:rPr sz="1200" spc="-5" dirty="0">
                <a:latin typeface="Cambria"/>
                <a:cs typeface="Cambria"/>
              </a:rPr>
              <a:t>partir </a:t>
            </a:r>
            <a:r>
              <a:rPr sz="1200" dirty="0">
                <a:latin typeface="Cambria"/>
                <a:cs typeface="Cambria"/>
              </a:rPr>
              <a:t>da data de </a:t>
            </a:r>
            <a:r>
              <a:rPr sz="1200" spc="-5" dirty="0">
                <a:latin typeface="Cambria"/>
                <a:cs typeface="Cambria"/>
              </a:rPr>
              <a:t>emissão da nota fiscal </a:t>
            </a:r>
            <a:r>
              <a:rPr sz="1200" dirty="0">
                <a:latin typeface="Cambria"/>
                <a:cs typeface="Cambria"/>
              </a:rPr>
              <a:t>de venda ao </a:t>
            </a:r>
            <a:r>
              <a:rPr sz="1200" spc="-5" dirty="0">
                <a:latin typeface="Cambria"/>
                <a:cs typeface="Cambria"/>
              </a:rPr>
              <a:t>primeiro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proprietário;</a:t>
            </a:r>
            <a:endParaRPr sz="12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7816" y="793496"/>
            <a:ext cx="5426710" cy="8334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985" algn="just">
              <a:lnSpc>
                <a:spcPct val="146700"/>
              </a:lnSpc>
              <a:spcBef>
                <a:spcPts val="100"/>
              </a:spcBef>
            </a:pPr>
            <a:r>
              <a:rPr sz="1200" spc="-5" dirty="0">
                <a:latin typeface="Cambria"/>
                <a:cs typeface="Cambria"/>
              </a:rPr>
              <a:t>5.4. Substituição ou carga </a:t>
            </a:r>
            <a:r>
              <a:rPr sz="1200" dirty="0">
                <a:latin typeface="Cambria"/>
                <a:cs typeface="Cambria"/>
              </a:rPr>
              <a:t>das </a:t>
            </a:r>
            <a:r>
              <a:rPr sz="1200" spc="-5" dirty="0">
                <a:latin typeface="Cambria"/>
                <a:cs typeface="Cambria"/>
              </a:rPr>
              <a:t>baterias, pilhas, borrachas, adaptadores, lâmpadas,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disjuntores,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mouse,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teclado;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</a:pPr>
            <a:endParaRPr sz="1400">
              <a:latin typeface="Cambria"/>
              <a:cs typeface="Cambria"/>
            </a:endParaRPr>
          </a:p>
          <a:p>
            <a:pPr marL="12700" algn="just">
              <a:lnSpc>
                <a:spcPct val="100000"/>
              </a:lnSpc>
              <a:spcBef>
                <a:spcPts val="1140"/>
              </a:spcBef>
            </a:pPr>
            <a:r>
              <a:rPr sz="1200" spc="-5" dirty="0">
                <a:latin typeface="Cambria"/>
                <a:cs typeface="Cambria"/>
              </a:rPr>
              <a:t>6. Não</a:t>
            </a:r>
            <a:r>
              <a:rPr sz="1200" spc="-1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estão</a:t>
            </a:r>
            <a:r>
              <a:rPr sz="1200" spc="-1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inclusos </a:t>
            </a:r>
            <a:r>
              <a:rPr sz="1200" dirty="0">
                <a:latin typeface="Cambria"/>
                <a:cs typeface="Cambria"/>
              </a:rPr>
              <a:t>na</a:t>
            </a:r>
            <a:r>
              <a:rPr sz="1200" spc="-1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garantia: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</a:pPr>
            <a:endParaRPr sz="1800">
              <a:latin typeface="Cambria"/>
              <a:cs typeface="Cambria"/>
            </a:endParaRPr>
          </a:p>
          <a:p>
            <a:pPr marL="469900" marR="5080" lvl="2" indent="-457200" algn="just">
              <a:lnSpc>
                <a:spcPct val="146700"/>
              </a:lnSpc>
              <a:buAutoNum type="arabicPeriod"/>
              <a:tabLst>
                <a:tab pos="469900" algn="l"/>
              </a:tabLst>
            </a:pPr>
            <a:r>
              <a:rPr sz="1200" spc="-5" dirty="0">
                <a:latin typeface="Cambria"/>
                <a:cs typeface="Cambria"/>
              </a:rPr>
              <a:t>Manutenções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normais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e/ou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preventivas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nos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equipamentos,</a:t>
            </a:r>
            <a:r>
              <a:rPr sz="1200" dirty="0">
                <a:latin typeface="Cambria"/>
                <a:cs typeface="Cambria"/>
              </a:rPr>
              <a:t> tais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como: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calibração,</a:t>
            </a:r>
            <a:r>
              <a:rPr sz="1200" spc="1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regulagem,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ajustes,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limpeza,</a:t>
            </a:r>
            <a:r>
              <a:rPr sz="1200" spc="1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lubrificação,</a:t>
            </a:r>
            <a:r>
              <a:rPr sz="1200" spc="2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verificações</a:t>
            </a:r>
            <a:r>
              <a:rPr sz="1200" spc="1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periódicas;</a:t>
            </a:r>
            <a:endParaRPr sz="1200">
              <a:latin typeface="Cambria"/>
              <a:cs typeface="Cambria"/>
            </a:endParaRPr>
          </a:p>
          <a:p>
            <a:pPr lvl="2">
              <a:lnSpc>
                <a:spcPct val="100000"/>
              </a:lnSpc>
              <a:spcBef>
                <a:spcPts val="50"/>
              </a:spcBef>
              <a:buFont typeface="Cambria"/>
              <a:buAutoNum type="arabicPeriod"/>
            </a:pPr>
            <a:endParaRPr sz="1750">
              <a:latin typeface="Cambria"/>
              <a:cs typeface="Cambria"/>
            </a:endParaRPr>
          </a:p>
          <a:p>
            <a:pPr marL="469900" marR="6350" lvl="2" indent="-457200" algn="just">
              <a:lnSpc>
                <a:spcPct val="146700"/>
              </a:lnSpc>
              <a:buAutoNum type="arabicPeriod"/>
              <a:tabLst>
                <a:tab pos="469900" algn="l"/>
              </a:tabLst>
            </a:pPr>
            <a:r>
              <a:rPr sz="1200" spc="-5" dirty="0">
                <a:latin typeface="Cambria"/>
                <a:cs typeface="Cambria"/>
              </a:rPr>
              <a:t>Danos </a:t>
            </a:r>
            <a:r>
              <a:rPr sz="1200" dirty="0">
                <a:latin typeface="Cambria"/>
                <a:cs typeface="Cambria"/>
              </a:rPr>
              <a:t>na </a:t>
            </a:r>
            <a:r>
              <a:rPr sz="1200" spc="-5" dirty="0">
                <a:latin typeface="Cambria"/>
                <a:cs typeface="Cambria"/>
              </a:rPr>
              <a:t>pintura ocasionados por condições climáticas, alteração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10" dirty="0">
                <a:latin typeface="Cambria"/>
                <a:cs typeface="Cambria"/>
              </a:rPr>
              <a:t>cor </a:t>
            </a:r>
            <a:r>
              <a:rPr sz="1200" dirty="0">
                <a:latin typeface="Cambria"/>
                <a:cs typeface="Cambria"/>
              </a:rPr>
              <a:t>em 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cromados,</a:t>
            </a:r>
            <a:r>
              <a:rPr sz="1200" spc="1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aplicação</a:t>
            </a:r>
            <a:r>
              <a:rPr sz="1200" spc="-1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de</a:t>
            </a:r>
            <a:r>
              <a:rPr sz="1200" spc="-5" dirty="0">
                <a:latin typeface="Cambria"/>
                <a:cs typeface="Cambria"/>
              </a:rPr>
              <a:t> produtos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químicos,</a:t>
            </a:r>
            <a:r>
              <a:rPr sz="1200" spc="1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efeitos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maresia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ou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corrosão;</a:t>
            </a:r>
            <a:endParaRPr sz="1200">
              <a:latin typeface="Cambria"/>
              <a:cs typeface="Cambria"/>
            </a:endParaRPr>
          </a:p>
          <a:p>
            <a:pPr lvl="2">
              <a:lnSpc>
                <a:spcPct val="100000"/>
              </a:lnSpc>
              <a:buFont typeface="Cambria"/>
              <a:buAutoNum type="arabicPeriod"/>
            </a:pPr>
            <a:endParaRPr sz="1800">
              <a:latin typeface="Cambria"/>
              <a:cs typeface="Cambria"/>
            </a:endParaRPr>
          </a:p>
          <a:p>
            <a:pPr marL="469900" marR="5080" lvl="2" indent="-457200" algn="just">
              <a:lnSpc>
                <a:spcPct val="146700"/>
              </a:lnSpc>
              <a:buAutoNum type="arabicPeriod"/>
              <a:tabLst>
                <a:tab pos="469900" algn="l"/>
              </a:tabLst>
            </a:pPr>
            <a:r>
              <a:rPr sz="1200" spc="-5" dirty="0">
                <a:latin typeface="Cambria"/>
                <a:cs typeface="Cambria"/>
              </a:rPr>
              <a:t>Arranhões,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trincas,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fissuras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ou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qualquer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outro</a:t>
            </a:r>
            <a:r>
              <a:rPr sz="1200" dirty="0">
                <a:latin typeface="Cambria"/>
                <a:cs typeface="Cambria"/>
              </a:rPr>
              <a:t> tipo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dano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causado</a:t>
            </a:r>
            <a:r>
              <a:rPr sz="1200" dirty="0">
                <a:latin typeface="Cambria"/>
                <a:cs typeface="Cambria"/>
              </a:rPr>
              <a:t> ao 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equipamento</a:t>
            </a:r>
            <a:r>
              <a:rPr sz="1200" spc="-1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em</a:t>
            </a:r>
            <a:r>
              <a:rPr sz="1200" spc="-5" dirty="0">
                <a:latin typeface="Cambria"/>
                <a:cs typeface="Cambria"/>
              </a:rPr>
              <a:t> razão</a:t>
            </a:r>
            <a:r>
              <a:rPr sz="1200" dirty="0">
                <a:latin typeface="Cambria"/>
                <a:cs typeface="Cambria"/>
              </a:rPr>
              <a:t> da </a:t>
            </a:r>
            <a:r>
              <a:rPr sz="1200" spc="-5" dirty="0">
                <a:latin typeface="Cambria"/>
                <a:cs typeface="Cambria"/>
              </a:rPr>
              <a:t>movimentação,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transporte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ou estocagem;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750">
              <a:latin typeface="Cambria"/>
              <a:cs typeface="Cambria"/>
            </a:endParaRPr>
          </a:p>
          <a:p>
            <a:pPr marL="469900" marR="5080" indent="-457200" algn="just">
              <a:lnSpc>
                <a:spcPct val="146700"/>
              </a:lnSpc>
            </a:pPr>
            <a:r>
              <a:rPr sz="1200" spc="-5" dirty="0">
                <a:latin typeface="Cambria"/>
                <a:cs typeface="Cambria"/>
              </a:rPr>
              <a:t>6.2.</a:t>
            </a:r>
            <a:r>
              <a:rPr sz="1200" spc="254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É</a:t>
            </a:r>
            <a:r>
              <a:rPr sz="1200" spc="-3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importante</a:t>
            </a:r>
            <a:r>
              <a:rPr sz="1200" spc="-3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destacar</a:t>
            </a:r>
            <a:r>
              <a:rPr sz="1200" spc="-4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que</a:t>
            </a:r>
            <a:r>
              <a:rPr sz="1200" spc="-3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a</a:t>
            </a:r>
            <a:r>
              <a:rPr sz="1200" spc="-35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Autel</a:t>
            </a:r>
            <a:r>
              <a:rPr sz="1200" b="1" spc="-30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Brasil</a:t>
            </a:r>
            <a:r>
              <a:rPr sz="1200" b="1" spc="-30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Tecnologia</a:t>
            </a:r>
            <a:r>
              <a:rPr sz="1200" b="1" spc="-30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LTDA</a:t>
            </a:r>
            <a:r>
              <a:rPr sz="1200" b="1" spc="-3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se</a:t>
            </a:r>
            <a:r>
              <a:rPr sz="1200" spc="-3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prontifica</a:t>
            </a:r>
            <a:r>
              <a:rPr sz="1200" spc="-3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em </a:t>
            </a:r>
            <a:r>
              <a:rPr sz="1200" spc="-254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substituir</a:t>
            </a:r>
            <a:r>
              <a:rPr sz="1200" dirty="0">
                <a:latin typeface="Cambria"/>
                <a:cs typeface="Cambria"/>
              </a:rPr>
              <a:t> 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reparar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5" dirty="0">
                <a:latin typeface="Cambria"/>
                <a:cs typeface="Cambria"/>
              </a:rPr>
              <a:t>as</a:t>
            </a:r>
            <a:r>
              <a:rPr sz="1200" spc="1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peças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acima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destacadas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nos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casos</a:t>
            </a:r>
            <a:r>
              <a:rPr sz="1200" dirty="0">
                <a:latin typeface="Cambria"/>
                <a:cs typeface="Cambria"/>
              </a:rPr>
              <a:t> em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que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for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comprovadamente verificado defeito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fabricação ou desgaste anormal </a:t>
            </a:r>
            <a:r>
              <a:rPr sz="1200" dirty="0">
                <a:latin typeface="Cambria"/>
                <a:cs typeface="Cambria"/>
              </a:rPr>
              <a:t>do 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material, </a:t>
            </a:r>
            <a:r>
              <a:rPr sz="1200" dirty="0">
                <a:latin typeface="Cambria"/>
                <a:cs typeface="Cambria"/>
              </a:rPr>
              <a:t>desde </a:t>
            </a:r>
            <a:r>
              <a:rPr sz="1200" spc="-5" dirty="0">
                <a:latin typeface="Cambria"/>
                <a:cs typeface="Cambria"/>
              </a:rPr>
              <a:t>que devidamente analisados pela </a:t>
            </a:r>
            <a:r>
              <a:rPr sz="1200" b="1" spc="-5" dirty="0">
                <a:latin typeface="Cambria"/>
                <a:cs typeface="Cambria"/>
              </a:rPr>
              <a:t>Autel Brasil Tecnologia 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LTDA </a:t>
            </a:r>
            <a:r>
              <a:rPr sz="1200" spc="-5" dirty="0">
                <a:latin typeface="Cambria"/>
                <a:cs typeface="Cambria"/>
              </a:rPr>
              <a:t>ou pelos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Distribuidores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Credenciados;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</a:pPr>
            <a:endParaRPr sz="1400">
              <a:latin typeface="Cambria"/>
              <a:cs typeface="Cambria"/>
            </a:endParaRPr>
          </a:p>
          <a:p>
            <a:pPr marL="12700">
              <a:lnSpc>
                <a:spcPct val="100000"/>
              </a:lnSpc>
              <a:spcBef>
                <a:spcPts val="1140"/>
              </a:spcBef>
            </a:pPr>
            <a:r>
              <a:rPr sz="1200" b="1" spc="-5" dirty="0">
                <a:latin typeface="Cambria"/>
                <a:cs typeface="Cambria"/>
              </a:rPr>
              <a:t>DOS</a:t>
            </a:r>
            <a:r>
              <a:rPr sz="1200" b="1" spc="-20" dirty="0">
                <a:latin typeface="Cambria"/>
                <a:cs typeface="Cambria"/>
              </a:rPr>
              <a:t> </a:t>
            </a:r>
            <a:r>
              <a:rPr sz="1200" b="1" dirty="0">
                <a:latin typeface="Cambria"/>
                <a:cs typeface="Cambria"/>
              </a:rPr>
              <a:t>REQUISITOS</a:t>
            </a:r>
            <a:r>
              <a:rPr sz="1200" b="1" spc="-20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DA</a:t>
            </a:r>
            <a:r>
              <a:rPr sz="1200" b="1" spc="-20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GARANTIA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750">
              <a:latin typeface="Cambria"/>
              <a:cs typeface="Cambria"/>
            </a:endParaRPr>
          </a:p>
          <a:p>
            <a:pPr marL="12700" marR="5080" algn="just">
              <a:lnSpc>
                <a:spcPct val="146700"/>
              </a:lnSpc>
              <a:buAutoNum type="arabicPeriod" startAt="7"/>
              <a:tabLst>
                <a:tab pos="198755" algn="l"/>
              </a:tabLst>
            </a:pPr>
            <a:r>
              <a:rPr sz="1200" dirty="0">
                <a:latin typeface="Cambria"/>
                <a:cs typeface="Cambria"/>
              </a:rPr>
              <a:t>A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garantia vigorará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somente</a:t>
            </a:r>
            <a:r>
              <a:rPr sz="1200" dirty="0">
                <a:latin typeface="Cambria"/>
                <a:cs typeface="Cambria"/>
              </a:rPr>
              <a:t> se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o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proprietário</a:t>
            </a:r>
            <a:r>
              <a:rPr sz="1200" dirty="0">
                <a:latin typeface="Cambria"/>
                <a:cs typeface="Cambria"/>
              </a:rPr>
              <a:t> atender,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cumulativamente,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as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seguintes</a:t>
            </a:r>
            <a:r>
              <a:rPr sz="1200" spc="-1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condições: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Cambria"/>
              <a:buAutoNum type="arabicPeriod" startAt="7"/>
            </a:pPr>
            <a:endParaRPr sz="1800">
              <a:latin typeface="Cambria"/>
              <a:cs typeface="Cambria"/>
            </a:endParaRPr>
          </a:p>
          <a:p>
            <a:pPr marL="12700" marR="5080" lvl="1" algn="just">
              <a:lnSpc>
                <a:spcPct val="146200"/>
              </a:lnSpc>
              <a:spcBef>
                <a:spcPts val="5"/>
              </a:spcBef>
              <a:buAutoNum type="arabicPeriod"/>
              <a:tabLst>
                <a:tab pos="300990" algn="l"/>
              </a:tabLst>
            </a:pPr>
            <a:r>
              <a:rPr sz="1200" spc="-5" dirty="0">
                <a:latin typeface="Cambria"/>
                <a:cs typeface="Cambria"/>
              </a:rPr>
              <a:t>Observar rigorosamente </a:t>
            </a:r>
            <a:r>
              <a:rPr sz="1200" dirty="0">
                <a:latin typeface="Cambria"/>
                <a:cs typeface="Cambria"/>
              </a:rPr>
              <a:t>as </a:t>
            </a:r>
            <a:r>
              <a:rPr sz="1200" spc="-5" dirty="0">
                <a:latin typeface="Cambria"/>
                <a:cs typeface="Cambria"/>
              </a:rPr>
              <a:t>instruções de operação </a:t>
            </a:r>
            <a:r>
              <a:rPr sz="1200" dirty="0">
                <a:latin typeface="Cambria"/>
                <a:cs typeface="Cambria"/>
              </a:rPr>
              <a:t>e </a:t>
            </a:r>
            <a:r>
              <a:rPr sz="1200" spc="-5" dirty="0">
                <a:latin typeface="Cambria"/>
                <a:cs typeface="Cambria"/>
              </a:rPr>
              <a:t>manutenção prescritas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pela</a:t>
            </a:r>
            <a:r>
              <a:rPr sz="1200" spc="-30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Autel</a:t>
            </a:r>
            <a:r>
              <a:rPr sz="1200" b="1" spc="-30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Brasil</a:t>
            </a:r>
            <a:r>
              <a:rPr sz="1200" b="1" spc="-30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Tecnologia</a:t>
            </a:r>
            <a:r>
              <a:rPr sz="1200" b="1" spc="-25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LTDA</a:t>
            </a:r>
            <a:r>
              <a:rPr sz="1200" b="1" spc="-3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nos</a:t>
            </a:r>
            <a:r>
              <a:rPr sz="1200" spc="-2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manuais</a:t>
            </a:r>
            <a:r>
              <a:rPr sz="1200" spc="-3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que</a:t>
            </a:r>
            <a:r>
              <a:rPr sz="1200" spc="-3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acompanham</a:t>
            </a:r>
            <a:r>
              <a:rPr sz="1200" spc="-3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o</a:t>
            </a:r>
            <a:r>
              <a:rPr sz="1200" spc="-2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equipamento, </a:t>
            </a:r>
            <a:r>
              <a:rPr sz="1200" spc="-25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e</a:t>
            </a:r>
            <a:r>
              <a:rPr sz="1200" spc="-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ainda:</a:t>
            </a:r>
            <a:endParaRPr sz="1200">
              <a:latin typeface="Cambria"/>
              <a:cs typeface="Cambria"/>
            </a:endParaRPr>
          </a:p>
          <a:p>
            <a:pPr lvl="1">
              <a:lnSpc>
                <a:spcPct val="100000"/>
              </a:lnSpc>
              <a:buFont typeface="Cambria"/>
              <a:buAutoNum type="arabicPeriod"/>
            </a:pPr>
            <a:endParaRPr sz="1800">
              <a:latin typeface="Cambria"/>
              <a:cs typeface="Cambria"/>
            </a:endParaRPr>
          </a:p>
          <a:p>
            <a:pPr marL="12700" marR="5715" lvl="1" algn="just">
              <a:lnSpc>
                <a:spcPct val="146700"/>
              </a:lnSpc>
              <a:buAutoNum type="arabicPeriod"/>
              <a:tabLst>
                <a:tab pos="279400" algn="l"/>
              </a:tabLst>
            </a:pPr>
            <a:r>
              <a:rPr sz="1200" spc="-5" dirty="0">
                <a:latin typeface="Cambria"/>
                <a:cs typeface="Cambria"/>
              </a:rPr>
              <a:t>Utilizar </a:t>
            </a:r>
            <a:r>
              <a:rPr sz="1200" dirty="0">
                <a:latin typeface="Cambria"/>
                <a:cs typeface="Cambria"/>
              </a:rPr>
              <a:t>o </a:t>
            </a:r>
            <a:r>
              <a:rPr sz="1200" spc="-5" dirty="0">
                <a:latin typeface="Cambria"/>
                <a:cs typeface="Cambria"/>
              </a:rPr>
              <a:t>Equipamento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forma adequada,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acordo com suas especificações, </a:t>
            </a:r>
            <a:r>
              <a:rPr sz="1200" dirty="0">
                <a:latin typeface="Cambria"/>
                <a:cs typeface="Cambria"/>
              </a:rPr>
              <a:t> e </a:t>
            </a:r>
            <a:r>
              <a:rPr sz="1200" spc="-5" dirty="0">
                <a:latin typeface="Cambria"/>
                <a:cs typeface="Cambria"/>
              </a:rPr>
              <a:t>empregá-lo</a:t>
            </a:r>
            <a:r>
              <a:rPr sz="1200" dirty="0">
                <a:latin typeface="Cambria"/>
                <a:cs typeface="Cambria"/>
              </a:rPr>
              <a:t> na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finalidade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a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que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10" dirty="0">
                <a:latin typeface="Cambria"/>
                <a:cs typeface="Cambria"/>
              </a:rPr>
              <a:t>se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destina,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CONFORME</a:t>
            </a:r>
            <a:r>
              <a:rPr sz="1200" b="1" u="sng" spc="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MANUAL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DO USUÁRIO</a:t>
            </a:r>
            <a:r>
              <a:rPr sz="1200" spc="-5" dirty="0">
                <a:latin typeface="Cambria"/>
                <a:cs typeface="Cambria"/>
              </a:rPr>
              <a:t>;</a:t>
            </a:r>
            <a:endParaRPr sz="12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7816" y="793496"/>
            <a:ext cx="5427980" cy="88709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715" lvl="1" algn="just">
              <a:lnSpc>
                <a:spcPct val="146700"/>
              </a:lnSpc>
              <a:spcBef>
                <a:spcPts val="100"/>
              </a:spcBef>
              <a:buAutoNum type="arabicPeriod" startAt="3"/>
              <a:tabLst>
                <a:tab pos="332740" algn="l"/>
              </a:tabLst>
            </a:pPr>
            <a:r>
              <a:rPr sz="1200" spc="-5" dirty="0">
                <a:latin typeface="Cambria"/>
                <a:cs typeface="Cambria"/>
              </a:rPr>
              <a:t>Manter</a:t>
            </a:r>
            <a:r>
              <a:rPr sz="1200" dirty="0">
                <a:latin typeface="Cambria"/>
                <a:cs typeface="Cambria"/>
              </a:rPr>
              <a:t> o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Equipamento</a:t>
            </a:r>
            <a:r>
              <a:rPr sz="1200" dirty="0">
                <a:latin typeface="Cambria"/>
                <a:cs typeface="Cambria"/>
              </a:rPr>
              <a:t> de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acordo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10" dirty="0">
                <a:latin typeface="Cambria"/>
                <a:cs typeface="Cambria"/>
              </a:rPr>
              <a:t>com</a:t>
            </a:r>
            <a:r>
              <a:rPr sz="1200" spc="-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as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suas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características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originais,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empregando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somente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peças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de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reposição</a:t>
            </a:r>
            <a:r>
              <a:rPr sz="1200" dirty="0">
                <a:latin typeface="Cambria"/>
                <a:cs typeface="Cambria"/>
              </a:rPr>
              <a:t> 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acessórios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genuínos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Autel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Brasil 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Tecnologia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LTDA, 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CONFORME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MANUAL DO</a:t>
            </a:r>
            <a:r>
              <a:rPr sz="1200" b="1" u="sng" spc="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USUÁRIO</a:t>
            </a:r>
            <a:r>
              <a:rPr sz="1200" spc="-5" dirty="0">
                <a:latin typeface="Cambria"/>
                <a:cs typeface="Cambria"/>
              </a:rPr>
              <a:t>;</a:t>
            </a:r>
            <a:endParaRPr sz="1200">
              <a:latin typeface="Cambria"/>
              <a:cs typeface="Cambria"/>
            </a:endParaRPr>
          </a:p>
          <a:p>
            <a:pPr lvl="1">
              <a:lnSpc>
                <a:spcPct val="100000"/>
              </a:lnSpc>
              <a:buFont typeface="Cambria"/>
              <a:buAutoNum type="arabicPeriod" startAt="3"/>
            </a:pPr>
            <a:endParaRPr sz="1800">
              <a:latin typeface="Cambria"/>
              <a:cs typeface="Cambria"/>
            </a:endParaRPr>
          </a:p>
          <a:p>
            <a:pPr marL="12700" marR="5715" lvl="1" algn="just">
              <a:lnSpc>
                <a:spcPct val="146700"/>
              </a:lnSpc>
              <a:buAutoNum type="arabicPeriod" startAt="3"/>
              <a:tabLst>
                <a:tab pos="279400" algn="l"/>
              </a:tabLst>
            </a:pPr>
            <a:r>
              <a:rPr sz="1200" spc="-5" dirty="0">
                <a:latin typeface="Cambria"/>
                <a:cs typeface="Cambria"/>
              </a:rPr>
              <a:t>Apresentar </a:t>
            </a:r>
            <a:r>
              <a:rPr sz="1200" dirty="0">
                <a:latin typeface="Cambria"/>
                <a:cs typeface="Cambria"/>
              </a:rPr>
              <a:t>a </a:t>
            </a:r>
            <a:r>
              <a:rPr sz="1200" spc="-5" dirty="0">
                <a:latin typeface="Cambria"/>
                <a:cs typeface="Cambria"/>
              </a:rPr>
              <a:t>reivindicação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garantia diretamente </a:t>
            </a:r>
            <a:r>
              <a:rPr sz="1200" dirty="0">
                <a:latin typeface="Cambria"/>
                <a:cs typeface="Cambria"/>
              </a:rPr>
              <a:t>a </a:t>
            </a:r>
            <a:r>
              <a:rPr sz="1200" b="1" spc="-5" dirty="0">
                <a:latin typeface="Cambria"/>
                <a:cs typeface="Cambria"/>
              </a:rPr>
              <a:t>Autel Brasil Tecnologia 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LTDA </a:t>
            </a:r>
            <a:r>
              <a:rPr sz="1200" spc="-5" dirty="0">
                <a:latin typeface="Cambria"/>
                <a:cs typeface="Cambria"/>
              </a:rPr>
              <a:t>ou aos Distribuidores Credenciados, cujo os contatos podem </a:t>
            </a:r>
            <a:r>
              <a:rPr sz="1200" dirty="0">
                <a:latin typeface="Cambria"/>
                <a:cs typeface="Cambria"/>
              </a:rPr>
              <a:t>ser </a:t>
            </a:r>
            <a:r>
              <a:rPr sz="1200" spc="-5" dirty="0">
                <a:latin typeface="Cambria"/>
                <a:cs typeface="Cambria"/>
              </a:rPr>
              <a:t>consultados </a:t>
            </a:r>
            <a:r>
              <a:rPr sz="1200" dirty="0">
                <a:latin typeface="Cambria"/>
                <a:cs typeface="Cambria"/>
              </a:rPr>
              <a:t> no</a:t>
            </a:r>
            <a:r>
              <a:rPr sz="1200" spc="-1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site </a:t>
            </a:r>
            <a:r>
              <a:rPr sz="1200" spc="-5" dirty="0">
                <a:latin typeface="Cambria"/>
                <a:cs typeface="Cambria"/>
              </a:rPr>
              <a:t>oficial </a:t>
            </a:r>
            <a:r>
              <a:rPr sz="1200" dirty="0">
                <a:latin typeface="Cambria"/>
                <a:cs typeface="Cambria"/>
              </a:rPr>
              <a:t>de</a:t>
            </a:r>
            <a:r>
              <a:rPr sz="1200" spc="-1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nossa</a:t>
            </a:r>
            <a:r>
              <a:rPr sz="1200" spc="-1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Marca;</a:t>
            </a:r>
            <a:endParaRPr sz="1200">
              <a:latin typeface="Cambria"/>
              <a:cs typeface="Cambria"/>
            </a:endParaRPr>
          </a:p>
          <a:p>
            <a:pPr lvl="1">
              <a:lnSpc>
                <a:spcPct val="100000"/>
              </a:lnSpc>
              <a:spcBef>
                <a:spcPts val="45"/>
              </a:spcBef>
              <a:buFont typeface="Cambria"/>
              <a:buAutoNum type="arabicPeriod" startAt="3"/>
            </a:pPr>
            <a:endParaRPr sz="1750">
              <a:latin typeface="Cambria"/>
              <a:cs typeface="Cambria"/>
            </a:endParaRPr>
          </a:p>
          <a:p>
            <a:pPr marL="12700" marR="5715" lvl="1" algn="just">
              <a:lnSpc>
                <a:spcPct val="146700"/>
              </a:lnSpc>
              <a:buAutoNum type="arabicPeriod" startAt="3"/>
              <a:tabLst>
                <a:tab pos="328295" algn="l"/>
              </a:tabLst>
            </a:pPr>
            <a:r>
              <a:rPr sz="1200" spc="-5" dirty="0">
                <a:latin typeface="Cambria"/>
                <a:cs typeface="Cambria"/>
              </a:rPr>
              <a:t>Utilizar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somente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peças</a:t>
            </a:r>
            <a:r>
              <a:rPr sz="1200" dirty="0">
                <a:latin typeface="Cambria"/>
                <a:cs typeface="Cambria"/>
              </a:rPr>
              <a:t> de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reposição</a:t>
            </a:r>
            <a:r>
              <a:rPr sz="1200" dirty="0">
                <a:latin typeface="Cambria"/>
                <a:cs typeface="Cambria"/>
              </a:rPr>
              <a:t> 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acessórios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genuínos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Autel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Brasil 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Tecnologia LTDA </a:t>
            </a:r>
            <a:r>
              <a:rPr sz="1200" dirty="0">
                <a:latin typeface="Cambria"/>
                <a:cs typeface="Cambria"/>
              </a:rPr>
              <a:t>e </a:t>
            </a:r>
            <a:r>
              <a:rPr sz="1200" spc="-5" dirty="0">
                <a:latin typeface="Cambria"/>
                <a:cs typeface="Cambria"/>
              </a:rPr>
              <a:t>comprovar sua aquisição </a:t>
            </a:r>
            <a:r>
              <a:rPr sz="1200" dirty="0">
                <a:latin typeface="Cambria"/>
                <a:cs typeface="Cambria"/>
              </a:rPr>
              <a:t>mediante a </a:t>
            </a:r>
            <a:r>
              <a:rPr sz="1200" spc="-5" dirty="0">
                <a:latin typeface="Cambria"/>
                <a:cs typeface="Cambria"/>
              </a:rPr>
              <a:t>apresentação </a:t>
            </a:r>
            <a:r>
              <a:rPr sz="1200" dirty="0">
                <a:latin typeface="Cambria"/>
                <a:cs typeface="Cambria"/>
              </a:rPr>
              <a:t>da </a:t>
            </a:r>
            <a:r>
              <a:rPr sz="1200" spc="-5" dirty="0">
                <a:latin typeface="Cambria"/>
                <a:cs typeface="Cambria"/>
              </a:rPr>
              <a:t>Nota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Fiscal.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00">
              <a:latin typeface="Cambria"/>
              <a:cs typeface="Cambria"/>
            </a:endParaRPr>
          </a:p>
          <a:p>
            <a:pPr marL="12700" marR="5080" algn="just">
              <a:lnSpc>
                <a:spcPct val="146500"/>
              </a:lnSpc>
              <a:buAutoNum type="arabicPeriod" startAt="8"/>
              <a:tabLst>
                <a:tab pos="195580" algn="l"/>
              </a:tabLst>
            </a:pPr>
            <a:r>
              <a:rPr sz="1200" spc="-5" dirty="0">
                <a:latin typeface="Cambria"/>
                <a:cs typeface="Cambria"/>
              </a:rPr>
              <a:t>Todas</a:t>
            </a:r>
            <a:r>
              <a:rPr sz="1200" dirty="0">
                <a:latin typeface="Cambria"/>
                <a:cs typeface="Cambria"/>
              </a:rPr>
              <a:t> as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informações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neste</a:t>
            </a:r>
            <a:r>
              <a:rPr sz="1200" dirty="0">
                <a:latin typeface="Cambria"/>
                <a:cs typeface="Cambria"/>
              </a:rPr>
              <a:t> “</a:t>
            </a:r>
            <a:r>
              <a:rPr sz="1200" b="1" dirty="0">
                <a:latin typeface="Cambria"/>
                <a:cs typeface="Cambria"/>
              </a:rPr>
              <a:t>Termo</a:t>
            </a:r>
            <a:r>
              <a:rPr sz="1200" b="1" spc="5" dirty="0">
                <a:latin typeface="Cambria"/>
                <a:cs typeface="Cambria"/>
              </a:rPr>
              <a:t> </a:t>
            </a:r>
            <a:r>
              <a:rPr sz="1200" b="1" dirty="0">
                <a:latin typeface="Cambria"/>
                <a:cs typeface="Cambria"/>
              </a:rPr>
              <a:t>de </a:t>
            </a:r>
            <a:r>
              <a:rPr sz="1200" b="1" spc="-5" dirty="0">
                <a:latin typeface="Cambria"/>
                <a:cs typeface="Cambria"/>
              </a:rPr>
              <a:t>Garantia</a:t>
            </a:r>
            <a:r>
              <a:rPr sz="1200" spc="-5" dirty="0">
                <a:latin typeface="Cambria"/>
                <a:cs typeface="Cambria"/>
              </a:rPr>
              <a:t>” basearam-se</a:t>
            </a:r>
            <a:r>
              <a:rPr sz="1200" dirty="0">
                <a:latin typeface="Cambria"/>
                <a:cs typeface="Cambria"/>
              </a:rPr>
              <a:t> na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legislação </a:t>
            </a:r>
            <a:r>
              <a:rPr sz="1200" spc="-25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específica,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principalmente</a:t>
            </a:r>
            <a:r>
              <a:rPr sz="1200" dirty="0">
                <a:latin typeface="Cambria"/>
                <a:cs typeface="Cambria"/>
              </a:rPr>
              <a:t> no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Código</a:t>
            </a:r>
            <a:r>
              <a:rPr sz="1200" dirty="0">
                <a:latin typeface="Cambria"/>
                <a:cs typeface="Cambria"/>
              </a:rPr>
              <a:t> de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Defesa</a:t>
            </a:r>
            <a:r>
              <a:rPr sz="1200" dirty="0">
                <a:latin typeface="Cambria"/>
                <a:cs typeface="Cambria"/>
              </a:rPr>
              <a:t> do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Consumidor,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bem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como </a:t>
            </a:r>
            <a:r>
              <a:rPr sz="1200" dirty="0">
                <a:latin typeface="Cambria"/>
                <a:cs typeface="Cambria"/>
              </a:rPr>
              <a:t>nas 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atribuições mais recentes </a:t>
            </a:r>
            <a:r>
              <a:rPr sz="1200" dirty="0">
                <a:latin typeface="Cambria"/>
                <a:cs typeface="Cambria"/>
              </a:rPr>
              <a:t>da </a:t>
            </a:r>
            <a:r>
              <a:rPr sz="1200" spc="-5" dirty="0">
                <a:latin typeface="Cambria"/>
                <a:cs typeface="Cambria"/>
              </a:rPr>
              <a:t>Marca disponíveis </a:t>
            </a:r>
            <a:r>
              <a:rPr sz="1200" dirty="0">
                <a:latin typeface="Cambria"/>
                <a:cs typeface="Cambria"/>
              </a:rPr>
              <a:t>no </a:t>
            </a:r>
            <a:r>
              <a:rPr sz="1200" spc="-5" dirty="0">
                <a:latin typeface="Cambria"/>
                <a:cs typeface="Cambria"/>
              </a:rPr>
              <a:t>momento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sua publicação </a:t>
            </a:r>
            <a:r>
              <a:rPr sz="1200" dirty="0">
                <a:latin typeface="Cambria"/>
                <a:cs typeface="Cambria"/>
              </a:rPr>
              <a:t>e 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nenhuma garantia retroativa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ou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vitalícia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poderá</a:t>
            </a:r>
            <a:r>
              <a:rPr sz="1200" dirty="0">
                <a:latin typeface="Cambria"/>
                <a:cs typeface="Cambria"/>
              </a:rPr>
              <a:t> ser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solicitada,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além</a:t>
            </a:r>
            <a:r>
              <a:rPr sz="1200" dirty="0">
                <a:latin typeface="Cambria"/>
                <a:cs typeface="Cambria"/>
              </a:rPr>
              <a:t> de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estar 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estritamente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vinculado</a:t>
            </a:r>
            <a:r>
              <a:rPr sz="1200" spc="-1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ao</a:t>
            </a:r>
            <a:r>
              <a:rPr sz="1200" spc="-5" dirty="0"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MANUAL DO</a:t>
            </a:r>
            <a:r>
              <a:rPr sz="1200" b="1" u="sng" spc="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USUÁRIO</a:t>
            </a:r>
            <a:r>
              <a:rPr sz="1200" spc="-5" dirty="0">
                <a:latin typeface="Cambria"/>
                <a:cs typeface="Cambria"/>
              </a:rPr>
              <a:t>.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Cambria"/>
              <a:buAutoNum type="arabicPeriod" startAt="8"/>
            </a:pPr>
            <a:endParaRPr sz="1800">
              <a:latin typeface="Cambria"/>
              <a:cs typeface="Cambria"/>
            </a:endParaRPr>
          </a:p>
          <a:p>
            <a:pPr marL="12700" marR="5080" algn="just">
              <a:lnSpc>
                <a:spcPct val="146500"/>
              </a:lnSpc>
              <a:buAutoNum type="arabicPeriod" startAt="8"/>
              <a:tabLst>
                <a:tab pos="195580" algn="l"/>
              </a:tabLst>
            </a:pPr>
            <a:r>
              <a:rPr sz="1200" dirty="0">
                <a:latin typeface="Cambria"/>
                <a:cs typeface="Cambria"/>
              </a:rPr>
              <a:t>A </a:t>
            </a:r>
            <a:r>
              <a:rPr sz="1200" b="1" spc="-5" dirty="0">
                <a:latin typeface="Cambria"/>
                <a:cs typeface="Cambria"/>
              </a:rPr>
              <a:t>Autel Brasil Tecnologia LTDA </a:t>
            </a:r>
            <a:r>
              <a:rPr sz="1200" spc="-5" dirty="0">
                <a:latin typeface="Cambria"/>
                <a:cs typeface="Cambria"/>
              </a:rPr>
              <a:t>reserva-se </a:t>
            </a:r>
            <a:r>
              <a:rPr sz="1200" dirty="0">
                <a:latin typeface="Cambria"/>
                <a:cs typeface="Cambria"/>
              </a:rPr>
              <a:t>ao </a:t>
            </a:r>
            <a:r>
              <a:rPr sz="1200" spc="-5" dirty="0">
                <a:latin typeface="Cambria"/>
                <a:cs typeface="Cambria"/>
              </a:rPr>
              <a:t>direito </a:t>
            </a:r>
            <a:r>
              <a:rPr sz="1200" dirty="0">
                <a:latin typeface="Cambria"/>
                <a:cs typeface="Cambria"/>
              </a:rPr>
              <a:t>de, sem </a:t>
            </a:r>
            <a:r>
              <a:rPr sz="1200" spc="-5" dirty="0">
                <a:latin typeface="Cambria"/>
                <a:cs typeface="Cambria"/>
              </a:rPr>
              <a:t>aviso prévio,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introduzir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modificações</a:t>
            </a:r>
            <a:r>
              <a:rPr sz="1200" dirty="0">
                <a:latin typeface="Cambria"/>
                <a:cs typeface="Cambria"/>
              </a:rPr>
              <a:t> 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aperfeiçoamentos</a:t>
            </a:r>
            <a:r>
              <a:rPr sz="1200" dirty="0">
                <a:latin typeface="Cambria"/>
                <a:cs typeface="Cambria"/>
              </a:rPr>
              <a:t> de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qualquer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natureza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nos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equipamentos,</a:t>
            </a:r>
            <a:r>
              <a:rPr sz="1200" dirty="0">
                <a:latin typeface="Cambria"/>
                <a:cs typeface="Cambria"/>
              </a:rPr>
              <a:t> bem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10" dirty="0">
                <a:latin typeface="Cambria"/>
                <a:cs typeface="Cambria"/>
              </a:rPr>
              <a:t>como</a:t>
            </a:r>
            <a:r>
              <a:rPr sz="1200" spc="-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em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qualquer</a:t>
            </a:r>
            <a:r>
              <a:rPr sz="1200" dirty="0">
                <a:latin typeface="Cambria"/>
                <a:cs typeface="Cambria"/>
              </a:rPr>
              <a:t> de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seus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componentes,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produzidos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e/ou </a:t>
            </a:r>
            <a:r>
              <a:rPr sz="1200" dirty="0">
                <a:latin typeface="Cambria"/>
                <a:cs typeface="Cambria"/>
              </a:rPr>
              <a:t> vendidos a </a:t>
            </a:r>
            <a:r>
              <a:rPr sz="1200" spc="-5" dirty="0">
                <a:latin typeface="Cambria"/>
                <a:cs typeface="Cambria"/>
              </a:rPr>
              <a:t>qualquer momento, </a:t>
            </a:r>
            <a:r>
              <a:rPr sz="1200" dirty="0">
                <a:latin typeface="Cambria"/>
                <a:cs typeface="Cambria"/>
              </a:rPr>
              <a:t>sem </a:t>
            </a:r>
            <a:r>
              <a:rPr sz="1200" spc="-5" dirty="0">
                <a:latin typeface="Cambria"/>
                <a:cs typeface="Cambria"/>
              </a:rPr>
              <a:t>incorrer, </a:t>
            </a:r>
            <a:r>
              <a:rPr sz="1200" dirty="0">
                <a:latin typeface="Cambria"/>
                <a:cs typeface="Cambria"/>
              </a:rPr>
              <a:t>em </a:t>
            </a:r>
            <a:r>
              <a:rPr sz="1200" spc="-5" dirty="0">
                <a:latin typeface="Cambria"/>
                <a:cs typeface="Cambria"/>
              </a:rPr>
              <a:t>nenhuma hipótese, </a:t>
            </a:r>
            <a:r>
              <a:rPr sz="1200" dirty="0">
                <a:latin typeface="Cambria"/>
                <a:cs typeface="Cambria"/>
              </a:rPr>
              <a:t>na </a:t>
            </a:r>
            <a:r>
              <a:rPr sz="1200" spc="-5" dirty="0">
                <a:latin typeface="Cambria"/>
                <a:cs typeface="Cambria"/>
              </a:rPr>
              <a:t>obrigação </a:t>
            </a:r>
            <a:r>
              <a:rPr sz="1200" dirty="0">
                <a:latin typeface="Cambria"/>
                <a:cs typeface="Cambria"/>
              </a:rPr>
              <a:t> de </a:t>
            </a:r>
            <a:r>
              <a:rPr sz="1200" spc="-5" dirty="0">
                <a:latin typeface="Cambria"/>
                <a:cs typeface="Cambria"/>
              </a:rPr>
              <a:t>efetuar </a:t>
            </a:r>
            <a:r>
              <a:rPr sz="1200" dirty="0">
                <a:latin typeface="Cambria"/>
                <a:cs typeface="Cambria"/>
              </a:rPr>
              <a:t>essas </a:t>
            </a:r>
            <a:r>
              <a:rPr sz="1200" spc="-5" dirty="0">
                <a:latin typeface="Cambria"/>
                <a:cs typeface="Cambria"/>
              </a:rPr>
              <a:t>mesmas modificações nos equipamentos, componentes </a:t>
            </a:r>
            <a:r>
              <a:rPr sz="1200" dirty="0">
                <a:latin typeface="Cambria"/>
                <a:cs typeface="Cambria"/>
              </a:rPr>
              <a:t>e </a:t>
            </a:r>
            <a:r>
              <a:rPr sz="1200" spc="-5" dirty="0">
                <a:latin typeface="Cambria"/>
                <a:cs typeface="Cambria"/>
              </a:rPr>
              <a:t>produtos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previamente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produzidos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ou comercializados;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  <a:buFont typeface="Cambria"/>
              <a:buAutoNum type="arabicPeriod" startAt="8"/>
            </a:pPr>
            <a:endParaRPr sz="1800">
              <a:latin typeface="Cambria"/>
              <a:cs typeface="Cambria"/>
            </a:endParaRPr>
          </a:p>
          <a:p>
            <a:pPr marL="12700" marR="7620" algn="just">
              <a:lnSpc>
                <a:spcPct val="146700"/>
              </a:lnSpc>
              <a:buAutoNum type="arabicPeriod" startAt="8"/>
              <a:tabLst>
                <a:tab pos="374015" algn="l"/>
              </a:tabLst>
            </a:pPr>
            <a:r>
              <a:rPr sz="1200" spc="-5" dirty="0">
                <a:latin typeface="Cambria"/>
                <a:cs typeface="Cambria"/>
              </a:rPr>
              <a:t>As</a:t>
            </a:r>
            <a:r>
              <a:rPr sz="1200" spc="52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peças</a:t>
            </a:r>
            <a:r>
              <a:rPr sz="1200" spc="51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reconhecidamente</a:t>
            </a:r>
            <a:r>
              <a:rPr sz="1200" spc="51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defeituosas</a:t>
            </a:r>
            <a:r>
              <a:rPr sz="1200" spc="250" dirty="0">
                <a:latin typeface="Cambria"/>
                <a:cs typeface="Cambria"/>
              </a:rPr>
              <a:t> </a:t>
            </a:r>
            <a:r>
              <a:rPr sz="1200" spc="254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e    </a:t>
            </a:r>
            <a:r>
              <a:rPr sz="1200" spc="-5" dirty="0">
                <a:latin typeface="Cambria"/>
                <a:cs typeface="Cambria"/>
              </a:rPr>
              <a:t>substituídas</a:t>
            </a:r>
            <a:r>
              <a:rPr sz="1200" spc="250" dirty="0">
                <a:latin typeface="Cambria"/>
                <a:cs typeface="Cambria"/>
              </a:rPr>
              <a:t>  </a:t>
            </a:r>
            <a:r>
              <a:rPr sz="1200" spc="-5" dirty="0">
                <a:latin typeface="Cambria"/>
                <a:cs typeface="Cambria"/>
              </a:rPr>
              <a:t>por</a:t>
            </a:r>
            <a:r>
              <a:rPr sz="1200" spc="250" dirty="0">
                <a:latin typeface="Cambria"/>
                <a:cs typeface="Cambria"/>
              </a:rPr>
              <a:t> </a:t>
            </a:r>
            <a:r>
              <a:rPr sz="1200" spc="254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força </a:t>
            </a:r>
            <a:r>
              <a:rPr sz="1200" dirty="0">
                <a:latin typeface="Cambria"/>
                <a:cs typeface="Cambria"/>
              </a:rPr>
              <a:t> desta </a:t>
            </a:r>
            <a:r>
              <a:rPr sz="1200" spc="-5" dirty="0">
                <a:latin typeface="Cambria"/>
                <a:cs typeface="Cambria"/>
              </a:rPr>
              <a:t>garantia passarão</a:t>
            </a:r>
            <a:r>
              <a:rPr sz="1200" spc="-1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a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ser de </a:t>
            </a:r>
            <a:r>
              <a:rPr sz="1200" spc="-5" dirty="0">
                <a:latin typeface="Cambria"/>
                <a:cs typeface="Cambria"/>
              </a:rPr>
              <a:t>propriedade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da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Autel</a:t>
            </a:r>
            <a:r>
              <a:rPr sz="1200" b="1" spc="5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Brasil</a:t>
            </a:r>
            <a:r>
              <a:rPr sz="1200" b="1" spc="5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Tecnologia</a:t>
            </a:r>
            <a:r>
              <a:rPr sz="1200" b="1" spc="5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LTDA</a:t>
            </a:r>
            <a:r>
              <a:rPr sz="1200" spc="-5" dirty="0">
                <a:latin typeface="Cambria"/>
                <a:cs typeface="Cambria"/>
              </a:rPr>
              <a:t>;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Cambria"/>
              <a:buAutoNum type="arabicPeriod" startAt="8"/>
            </a:pPr>
            <a:endParaRPr sz="1750">
              <a:latin typeface="Cambria"/>
              <a:cs typeface="Cambria"/>
            </a:endParaRPr>
          </a:p>
          <a:p>
            <a:pPr marL="12700" marR="5080" algn="just">
              <a:lnSpc>
                <a:spcPct val="146700"/>
              </a:lnSpc>
              <a:buAutoNum type="arabicPeriod" startAt="8"/>
              <a:tabLst>
                <a:tab pos="264160" algn="l"/>
              </a:tabLst>
            </a:pPr>
            <a:r>
              <a:rPr sz="1200" dirty="0">
                <a:latin typeface="Cambria"/>
                <a:cs typeface="Cambria"/>
              </a:rPr>
              <a:t>A </a:t>
            </a:r>
            <a:r>
              <a:rPr sz="1200" spc="-5" dirty="0">
                <a:latin typeface="Cambria"/>
                <a:cs typeface="Cambria"/>
              </a:rPr>
              <a:t>presente garantia </a:t>
            </a:r>
            <a:r>
              <a:rPr sz="1200" dirty="0">
                <a:latin typeface="Cambria"/>
                <a:cs typeface="Cambria"/>
              </a:rPr>
              <a:t>é </a:t>
            </a:r>
            <a:r>
              <a:rPr sz="1200" spc="-5" dirty="0">
                <a:latin typeface="Cambria"/>
                <a:cs typeface="Cambria"/>
              </a:rPr>
              <a:t>válida somente para equipamentos comercializados </a:t>
            </a:r>
            <a:r>
              <a:rPr sz="1200" dirty="0">
                <a:latin typeface="Cambria"/>
                <a:cs typeface="Cambria"/>
              </a:rPr>
              <a:t>em 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território</a:t>
            </a:r>
            <a:r>
              <a:rPr sz="1200" spc="-1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brasileiro;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  <a:buFont typeface="Cambria"/>
              <a:buAutoNum type="arabicPeriod" startAt="8"/>
            </a:pPr>
            <a:endParaRPr sz="1800">
              <a:latin typeface="Cambria"/>
              <a:cs typeface="Cambria"/>
            </a:endParaRPr>
          </a:p>
          <a:p>
            <a:pPr marL="12700" marR="6350" algn="just">
              <a:lnSpc>
                <a:spcPct val="146700"/>
              </a:lnSpc>
              <a:buAutoNum type="arabicPeriod" startAt="8"/>
              <a:tabLst>
                <a:tab pos="256540" algn="l"/>
              </a:tabLst>
            </a:pPr>
            <a:r>
              <a:rPr sz="1200" dirty="0">
                <a:latin typeface="Cambria"/>
                <a:cs typeface="Cambria"/>
              </a:rPr>
              <a:t>A </a:t>
            </a:r>
            <a:r>
              <a:rPr sz="1200" spc="-5" dirty="0">
                <a:latin typeface="Cambria"/>
                <a:cs typeface="Cambria"/>
              </a:rPr>
              <a:t>presente garantia </a:t>
            </a:r>
            <a:r>
              <a:rPr sz="1200" dirty="0">
                <a:latin typeface="Cambria"/>
                <a:cs typeface="Cambria"/>
              </a:rPr>
              <a:t>não </a:t>
            </a:r>
            <a:r>
              <a:rPr sz="1200" spc="-5" dirty="0">
                <a:latin typeface="Cambria"/>
                <a:cs typeface="Cambria"/>
              </a:rPr>
              <a:t>cobre </a:t>
            </a:r>
            <a:r>
              <a:rPr sz="1200" dirty="0">
                <a:latin typeface="Cambria"/>
                <a:cs typeface="Cambria"/>
              </a:rPr>
              <a:t>o </a:t>
            </a:r>
            <a:r>
              <a:rPr sz="1200" spc="-5" dirty="0">
                <a:latin typeface="Cambria"/>
                <a:cs typeface="Cambria"/>
              </a:rPr>
              <a:t>pagamento ou outra forma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compensação </a:t>
            </a:r>
            <a:r>
              <a:rPr sz="1200" dirty="0">
                <a:latin typeface="Cambria"/>
                <a:cs typeface="Cambria"/>
              </a:rPr>
              <a:t>a 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qualquer</a:t>
            </a:r>
            <a:r>
              <a:rPr sz="1200" spc="24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título,  </a:t>
            </a:r>
            <a:r>
              <a:rPr sz="1200" dirty="0">
                <a:latin typeface="Cambria"/>
                <a:cs typeface="Cambria"/>
              </a:rPr>
              <a:t>de</a:t>
            </a:r>
            <a:r>
              <a:rPr sz="1200" spc="24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despesas</a:t>
            </a:r>
            <a:r>
              <a:rPr sz="1200" spc="24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ou</a:t>
            </a:r>
            <a:r>
              <a:rPr sz="1200" spc="24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danos,</a:t>
            </a:r>
            <a:r>
              <a:rPr sz="1200" spc="25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inclusive</a:t>
            </a:r>
            <a:r>
              <a:rPr sz="1200" spc="25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morais,</a:t>
            </a:r>
            <a:r>
              <a:rPr sz="1200" spc="25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diretos</a:t>
            </a:r>
            <a:r>
              <a:rPr sz="1200" spc="25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ou</a:t>
            </a:r>
            <a:r>
              <a:rPr sz="1200" spc="24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indiretos,</a:t>
            </a:r>
            <a:r>
              <a:rPr sz="1200" spc="23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a</a:t>
            </a:r>
            <a:endParaRPr sz="12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7816" y="793496"/>
            <a:ext cx="5426710" cy="80664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46700"/>
              </a:lnSpc>
              <a:spcBef>
                <a:spcPts val="100"/>
              </a:spcBef>
            </a:pPr>
            <a:r>
              <a:rPr sz="1200" spc="-5" dirty="0">
                <a:latin typeface="Cambria"/>
                <a:cs typeface="Cambria"/>
              </a:rPr>
              <a:t>pessoas ou bens, perda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benefícios, cessação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lucros, </a:t>
            </a:r>
            <a:r>
              <a:rPr sz="1200" dirty="0">
                <a:latin typeface="Cambria"/>
                <a:cs typeface="Cambria"/>
              </a:rPr>
              <a:t>em </a:t>
            </a:r>
            <a:r>
              <a:rPr sz="1200" spc="-5" dirty="0">
                <a:latin typeface="Cambria"/>
                <a:cs typeface="Cambria"/>
              </a:rPr>
              <a:t>decorrência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defeito </a:t>
            </a:r>
            <a:r>
              <a:rPr sz="1200" spc="-25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do</a:t>
            </a:r>
            <a:r>
              <a:rPr sz="1200" spc="-1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produto ou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seus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componentes;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</a:pPr>
            <a:endParaRPr sz="1800">
              <a:latin typeface="Cambria"/>
              <a:cs typeface="Cambria"/>
            </a:endParaRPr>
          </a:p>
          <a:p>
            <a:pPr marL="12700" marR="5080">
              <a:lnSpc>
                <a:spcPct val="146700"/>
              </a:lnSpc>
            </a:pPr>
            <a:r>
              <a:rPr sz="1200" spc="-5" dirty="0">
                <a:latin typeface="Cambria"/>
                <a:cs typeface="Cambria"/>
              </a:rPr>
              <a:t>13.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Reforça-se que para manutenção </a:t>
            </a:r>
            <a:r>
              <a:rPr sz="1200" dirty="0">
                <a:latin typeface="Cambria"/>
                <a:cs typeface="Cambria"/>
              </a:rPr>
              <a:t>da </a:t>
            </a:r>
            <a:r>
              <a:rPr sz="1200" spc="-5" dirty="0">
                <a:latin typeface="Cambria"/>
                <a:cs typeface="Cambria"/>
              </a:rPr>
              <a:t>garantia </a:t>
            </a:r>
            <a:r>
              <a:rPr sz="1200" dirty="0">
                <a:latin typeface="Cambria"/>
                <a:cs typeface="Cambria"/>
              </a:rPr>
              <a:t>deve-se </a:t>
            </a:r>
            <a:r>
              <a:rPr sz="1200" spc="-5" dirty="0">
                <a:latin typeface="Cambria"/>
                <a:cs typeface="Cambria"/>
              </a:rPr>
              <a:t>manter </a:t>
            </a:r>
            <a:r>
              <a:rPr sz="1200" dirty="0">
                <a:latin typeface="Cambria"/>
                <a:cs typeface="Cambria"/>
              </a:rPr>
              <a:t>o </a:t>
            </a:r>
            <a:r>
              <a:rPr sz="1200" spc="-5" dirty="0">
                <a:latin typeface="Cambria"/>
                <a:cs typeface="Cambria"/>
              </a:rPr>
              <a:t>Equipamento de </a:t>
            </a:r>
            <a:r>
              <a:rPr sz="1200" spc="-25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acordo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com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as </a:t>
            </a:r>
            <a:r>
              <a:rPr sz="1200" spc="-5" dirty="0">
                <a:latin typeface="Cambria"/>
                <a:cs typeface="Cambria"/>
              </a:rPr>
              <a:t>suas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características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originais,</a:t>
            </a:r>
            <a:r>
              <a:rPr sz="1200" spc="15" dirty="0"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CONFORME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MANUAL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DO</a:t>
            </a:r>
            <a:r>
              <a:rPr sz="1200" b="1" u="sng" spc="1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USUÁRIO</a:t>
            </a:r>
            <a:r>
              <a:rPr sz="1200" spc="-5" dirty="0">
                <a:latin typeface="Cambria"/>
                <a:cs typeface="Cambria"/>
              </a:rPr>
              <a:t>;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00">
              <a:latin typeface="Cambria"/>
              <a:cs typeface="Cambria"/>
            </a:endParaRPr>
          </a:p>
          <a:p>
            <a:pPr marL="12700" marR="5080" algn="just">
              <a:lnSpc>
                <a:spcPct val="146200"/>
              </a:lnSpc>
              <a:spcBef>
                <a:spcPts val="5"/>
              </a:spcBef>
              <a:buAutoNum type="arabicPlain" startAt="14"/>
              <a:tabLst>
                <a:tab pos="213995" algn="l"/>
              </a:tabLst>
            </a:pPr>
            <a:r>
              <a:rPr sz="1200" dirty="0">
                <a:latin typeface="Cambria"/>
                <a:cs typeface="Cambria"/>
              </a:rPr>
              <a:t>-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Toda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reivindicação</a:t>
            </a:r>
            <a:r>
              <a:rPr sz="1200" dirty="0">
                <a:latin typeface="Cambria"/>
                <a:cs typeface="Cambria"/>
              </a:rPr>
              <a:t> de </a:t>
            </a:r>
            <a:r>
              <a:rPr sz="1200" spc="-5" dirty="0">
                <a:latin typeface="Cambria"/>
                <a:cs typeface="Cambria"/>
              </a:rPr>
              <a:t>garantia deve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ocorrer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diretamente</a:t>
            </a:r>
            <a:r>
              <a:rPr sz="1200" dirty="0">
                <a:latin typeface="Cambria"/>
                <a:cs typeface="Cambria"/>
              </a:rPr>
              <a:t> a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Autel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Brasil 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Tecnologia</a:t>
            </a:r>
            <a:r>
              <a:rPr sz="1200" b="1" spc="-55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LTDA</a:t>
            </a:r>
            <a:r>
              <a:rPr sz="1200" b="1" spc="-6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ou</a:t>
            </a:r>
            <a:r>
              <a:rPr sz="1200" spc="-6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a</a:t>
            </a:r>
            <a:r>
              <a:rPr sz="1200" spc="-5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um</a:t>
            </a:r>
            <a:r>
              <a:rPr sz="1200" spc="-6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de</a:t>
            </a:r>
            <a:r>
              <a:rPr sz="1200" spc="-5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nossos</a:t>
            </a:r>
            <a:r>
              <a:rPr sz="1200" spc="-5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Distribuidores</a:t>
            </a:r>
            <a:r>
              <a:rPr sz="1200" spc="-5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Oficiais,</a:t>
            </a:r>
            <a:r>
              <a:rPr sz="1200" spc="-5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cujo</a:t>
            </a:r>
            <a:r>
              <a:rPr sz="1200" spc="-6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os</a:t>
            </a:r>
            <a:r>
              <a:rPr sz="1200" spc="-5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contatos</a:t>
            </a:r>
            <a:r>
              <a:rPr sz="1200" spc="-5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podem </a:t>
            </a:r>
            <a:r>
              <a:rPr sz="1200" spc="-254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ser</a:t>
            </a:r>
            <a:r>
              <a:rPr sz="1200" spc="-1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encontrados</a:t>
            </a:r>
            <a:r>
              <a:rPr sz="1200" dirty="0">
                <a:latin typeface="Cambria"/>
                <a:cs typeface="Cambria"/>
              </a:rPr>
              <a:t> em</a:t>
            </a:r>
            <a:r>
              <a:rPr sz="1200" spc="-5" dirty="0">
                <a:latin typeface="Cambria"/>
                <a:cs typeface="Cambria"/>
              </a:rPr>
              <a:t> nosso </a:t>
            </a:r>
            <a:r>
              <a:rPr sz="1200" dirty="0">
                <a:latin typeface="Cambria"/>
                <a:cs typeface="Cambria"/>
              </a:rPr>
              <a:t>site;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  <a:buFont typeface="Cambria"/>
              <a:buAutoNum type="arabicPlain" startAt="14"/>
            </a:pPr>
            <a:endParaRPr sz="1800">
              <a:latin typeface="Cambria"/>
              <a:cs typeface="Cambria"/>
            </a:endParaRPr>
          </a:p>
          <a:p>
            <a:pPr marL="12700" marR="5715" algn="just">
              <a:lnSpc>
                <a:spcPct val="146500"/>
              </a:lnSpc>
              <a:buAutoNum type="arabicPlain" startAt="14"/>
              <a:tabLst>
                <a:tab pos="213995" algn="l"/>
              </a:tabLst>
            </a:pPr>
            <a:r>
              <a:rPr sz="1200" dirty="0">
                <a:latin typeface="Cambria"/>
                <a:cs typeface="Cambria"/>
              </a:rPr>
              <a:t>- </a:t>
            </a:r>
            <a:r>
              <a:rPr sz="1200" spc="-5" dirty="0">
                <a:latin typeface="Cambria"/>
                <a:cs typeface="Cambria"/>
              </a:rPr>
              <a:t>Frisa-se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novamente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que</a:t>
            </a:r>
            <a:r>
              <a:rPr sz="1200" dirty="0">
                <a:latin typeface="Cambria"/>
                <a:cs typeface="Cambria"/>
              </a:rPr>
              <a:t> a </a:t>
            </a:r>
            <a:r>
              <a:rPr sz="1200" spc="-5" dirty="0">
                <a:latin typeface="Cambria"/>
                <a:cs typeface="Cambria"/>
              </a:rPr>
              <a:t>presente garantia </a:t>
            </a:r>
            <a:r>
              <a:rPr sz="1200" dirty="0">
                <a:latin typeface="Cambria"/>
                <a:cs typeface="Cambria"/>
              </a:rPr>
              <a:t>não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cobre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equipamentos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e/ou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instalações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qualquer natureza, inclusive os eletros/eletrônicos, montados por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terceiros nos nossos Equipamentos, </a:t>
            </a:r>
            <a:r>
              <a:rPr sz="1200" dirty="0">
                <a:latin typeface="Cambria"/>
                <a:cs typeface="Cambria"/>
              </a:rPr>
              <a:t>bem </a:t>
            </a:r>
            <a:r>
              <a:rPr sz="1200" spc="-5" dirty="0">
                <a:latin typeface="Cambria"/>
                <a:cs typeface="Cambria"/>
              </a:rPr>
              <a:t>como </a:t>
            </a:r>
            <a:r>
              <a:rPr sz="1200" dirty="0">
                <a:latin typeface="Cambria"/>
                <a:cs typeface="Cambria"/>
              </a:rPr>
              <a:t>a </a:t>
            </a:r>
            <a:r>
              <a:rPr sz="1200" b="1" spc="-5" dirty="0">
                <a:latin typeface="Cambria"/>
                <a:cs typeface="Cambria"/>
              </a:rPr>
              <a:t>Autel Brasil Tecnologia LTDA 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não </a:t>
            </a:r>
            <a:r>
              <a:rPr sz="1200" spc="-5" dirty="0">
                <a:latin typeface="Cambria"/>
                <a:cs typeface="Cambria"/>
              </a:rPr>
              <a:t>garantirá os Equipamentos nos quais aqueles </a:t>
            </a:r>
            <a:r>
              <a:rPr sz="1200" dirty="0">
                <a:latin typeface="Cambria"/>
                <a:cs typeface="Cambria"/>
              </a:rPr>
              <a:t>itens </a:t>
            </a:r>
            <a:r>
              <a:rPr sz="1200" spc="-5" dirty="0">
                <a:latin typeface="Cambria"/>
                <a:cs typeface="Cambria"/>
              </a:rPr>
              <a:t>instalados causarem, direta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ou indiretamente, danos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ou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defeitos,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CONFORME</a:t>
            </a:r>
            <a:r>
              <a:rPr sz="1200" b="1" u="sng" spc="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MANUAL DO</a:t>
            </a:r>
            <a:r>
              <a:rPr sz="1200" b="1" u="sng" spc="10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USUÁRIO</a:t>
            </a:r>
            <a:r>
              <a:rPr sz="1200" spc="-5" dirty="0">
                <a:latin typeface="Cambria"/>
                <a:cs typeface="Cambria"/>
              </a:rPr>
              <a:t>;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00">
              <a:latin typeface="Cambria"/>
              <a:cs typeface="Cambria"/>
            </a:endParaRPr>
          </a:p>
          <a:p>
            <a:pPr marL="12700" marR="5080" algn="just">
              <a:lnSpc>
                <a:spcPct val="146500"/>
              </a:lnSpc>
            </a:pPr>
            <a:r>
              <a:rPr sz="1200" b="1" dirty="0">
                <a:latin typeface="Cambria"/>
                <a:cs typeface="Cambria"/>
              </a:rPr>
              <a:t>Custo de </a:t>
            </a:r>
            <a:r>
              <a:rPr sz="1200" b="1" spc="-5" dirty="0">
                <a:latin typeface="Cambria"/>
                <a:cs typeface="Cambria"/>
              </a:rPr>
              <a:t>reparo: </a:t>
            </a:r>
            <a:r>
              <a:rPr sz="1200" spc="-5" dirty="0">
                <a:latin typeface="Cambria"/>
                <a:cs typeface="Cambria"/>
              </a:rPr>
              <a:t>Durante </a:t>
            </a:r>
            <a:r>
              <a:rPr sz="1200" dirty="0">
                <a:latin typeface="Cambria"/>
                <a:cs typeface="Cambria"/>
              </a:rPr>
              <a:t>o </a:t>
            </a:r>
            <a:r>
              <a:rPr sz="1200" spc="-5" dirty="0">
                <a:latin typeface="Cambria"/>
                <a:cs typeface="Cambria"/>
              </a:rPr>
              <a:t>período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garantia, </a:t>
            </a:r>
            <a:r>
              <a:rPr sz="1200" dirty="0">
                <a:latin typeface="Cambria"/>
                <a:cs typeface="Cambria"/>
              </a:rPr>
              <a:t>a </a:t>
            </a:r>
            <a:r>
              <a:rPr sz="1200" spc="-5" dirty="0">
                <a:latin typeface="Cambria"/>
                <a:cs typeface="Cambria"/>
              </a:rPr>
              <a:t>sua ferramenta </a:t>
            </a:r>
            <a:r>
              <a:rPr sz="1200" b="1" dirty="0">
                <a:latin typeface="Cambria"/>
                <a:cs typeface="Cambria"/>
              </a:rPr>
              <a:t>Autel </a:t>
            </a:r>
            <a:r>
              <a:rPr sz="1200" b="1" spc="-5" dirty="0">
                <a:latin typeface="Cambria"/>
                <a:cs typeface="Cambria"/>
              </a:rPr>
              <a:t>Brasil 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Tecnologia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LTDA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será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reparada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ou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substituída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gratuitamente,</a:t>
            </a:r>
            <a:r>
              <a:rPr sz="1200" dirty="0">
                <a:latin typeface="Cambria"/>
                <a:cs typeface="Cambria"/>
              </a:rPr>
              <a:t> desde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que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não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ocorram </a:t>
            </a:r>
            <a:r>
              <a:rPr sz="1200" dirty="0">
                <a:latin typeface="Cambria"/>
                <a:cs typeface="Cambria"/>
              </a:rPr>
              <a:t>danos </a:t>
            </a:r>
            <a:r>
              <a:rPr sz="1200" spc="-5" dirty="0">
                <a:latin typeface="Cambria"/>
                <a:cs typeface="Cambria"/>
              </a:rPr>
              <a:t>que envolvam fatores externos </a:t>
            </a:r>
            <a:r>
              <a:rPr sz="1200" dirty="0">
                <a:latin typeface="Cambria"/>
                <a:cs typeface="Cambria"/>
              </a:rPr>
              <a:t>não </a:t>
            </a:r>
            <a:r>
              <a:rPr sz="1200" spc="-5" dirty="0">
                <a:latin typeface="Cambria"/>
                <a:cs typeface="Cambria"/>
              </a:rPr>
              <a:t>decorrentes de falha </a:t>
            </a:r>
            <a:r>
              <a:rPr sz="1200" dirty="0">
                <a:latin typeface="Cambria"/>
                <a:cs typeface="Cambria"/>
              </a:rPr>
              <a:t>do </a:t>
            </a:r>
            <a:r>
              <a:rPr sz="1200" spc="-5" dirty="0">
                <a:latin typeface="Cambria"/>
                <a:cs typeface="Cambria"/>
              </a:rPr>
              <a:t>produto </a:t>
            </a:r>
            <a:r>
              <a:rPr sz="1200" spc="-25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ou</a:t>
            </a:r>
            <a:r>
              <a:rPr sz="1200" spc="-5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de</a:t>
            </a:r>
            <a:r>
              <a:rPr sz="1200" spc="-4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seus</a:t>
            </a:r>
            <a:r>
              <a:rPr sz="1200" spc="-4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componentes,</a:t>
            </a:r>
            <a:r>
              <a:rPr sz="1200" spc="-4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incluindo,</a:t>
            </a:r>
            <a:r>
              <a:rPr sz="1200" spc="-4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mas</a:t>
            </a:r>
            <a:r>
              <a:rPr sz="1200" spc="-4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não</a:t>
            </a:r>
            <a:r>
              <a:rPr sz="1200" spc="-4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limitado</a:t>
            </a:r>
            <a:r>
              <a:rPr sz="1200" spc="-4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a</a:t>
            </a:r>
            <a:r>
              <a:rPr sz="1200" spc="-4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tela</a:t>
            </a:r>
            <a:r>
              <a:rPr sz="1200" spc="-4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rachada,</a:t>
            </a:r>
            <a:r>
              <a:rPr sz="1200" spc="-4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caixa</a:t>
            </a:r>
            <a:r>
              <a:rPr sz="1200" spc="-4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quebrada, </a:t>
            </a:r>
            <a:r>
              <a:rPr sz="1200" spc="-254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exposição</a:t>
            </a:r>
            <a:r>
              <a:rPr sz="1200" dirty="0">
                <a:latin typeface="Cambria"/>
                <a:cs typeface="Cambria"/>
              </a:rPr>
              <a:t> a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líquidos,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produtos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químicos,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ou</a:t>
            </a:r>
            <a:r>
              <a:rPr sz="1200" dirty="0">
                <a:latin typeface="Cambria"/>
                <a:cs typeface="Cambria"/>
              </a:rPr>
              <a:t> a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acidentes,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abuso,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uso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indevido,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desastre natural, sobrecarga elétrica ou recarga insuficiente/indevida, condições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mecânicas ou ambientais anormais ou desmontagem </a:t>
            </a:r>
            <a:r>
              <a:rPr sz="1200" dirty="0">
                <a:latin typeface="Cambria"/>
                <a:cs typeface="Cambria"/>
              </a:rPr>
              <a:t>não </a:t>
            </a:r>
            <a:r>
              <a:rPr sz="1200" spc="-5" dirty="0">
                <a:latin typeface="Cambria"/>
                <a:cs typeface="Cambria"/>
              </a:rPr>
              <a:t>autorizada,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reparo ou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modificação.</a:t>
            </a:r>
            <a:endParaRPr sz="120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800">
              <a:latin typeface="Cambria"/>
              <a:cs typeface="Cambria"/>
            </a:endParaRPr>
          </a:p>
          <a:p>
            <a:pPr marL="12700" marR="5080" algn="just">
              <a:lnSpc>
                <a:spcPct val="146500"/>
              </a:lnSpc>
            </a:pPr>
            <a:r>
              <a:rPr sz="1200" spc="-5" dirty="0">
                <a:latin typeface="Cambria"/>
                <a:cs typeface="Cambria"/>
              </a:rPr>
              <a:t>Para</a:t>
            </a:r>
            <a:r>
              <a:rPr sz="1200" spc="-2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determinação</a:t>
            </a:r>
            <a:r>
              <a:rPr sz="1200" spc="-2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do</a:t>
            </a:r>
            <a:r>
              <a:rPr sz="1200" spc="-3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ocorrido,</a:t>
            </a:r>
            <a:r>
              <a:rPr sz="1200" spc="-1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durante</a:t>
            </a:r>
            <a:r>
              <a:rPr sz="1200" spc="-1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o</a:t>
            </a:r>
            <a:r>
              <a:rPr sz="1200" spc="-3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período</a:t>
            </a:r>
            <a:r>
              <a:rPr sz="1200" spc="-2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de</a:t>
            </a:r>
            <a:r>
              <a:rPr sz="1200" spc="-3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vigência</a:t>
            </a:r>
            <a:r>
              <a:rPr sz="1200" spc="-2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da</a:t>
            </a:r>
            <a:r>
              <a:rPr sz="1200" spc="-1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presente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garantia, </a:t>
            </a:r>
            <a:r>
              <a:rPr sz="1200" spc="-25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o </a:t>
            </a:r>
            <a:r>
              <a:rPr sz="1200" spc="-5" dirty="0">
                <a:latin typeface="Cambria"/>
                <a:cs typeface="Cambria"/>
              </a:rPr>
              <a:t>Distribuidor e/ou Suporte </a:t>
            </a:r>
            <a:r>
              <a:rPr sz="1200" dirty="0">
                <a:latin typeface="Cambria"/>
                <a:cs typeface="Cambria"/>
              </a:rPr>
              <a:t>ao </a:t>
            </a:r>
            <a:r>
              <a:rPr sz="1200" spc="-5" dirty="0">
                <a:latin typeface="Cambria"/>
                <a:cs typeface="Cambria"/>
              </a:rPr>
              <a:t>Cliente irá verificar </a:t>
            </a:r>
            <a:r>
              <a:rPr sz="1200" dirty="0">
                <a:latin typeface="Cambria"/>
                <a:cs typeface="Cambria"/>
              </a:rPr>
              <a:t>se o </a:t>
            </a:r>
            <a:r>
              <a:rPr sz="1200" spc="-5" dirty="0">
                <a:latin typeface="Cambria"/>
                <a:cs typeface="Cambria"/>
              </a:rPr>
              <a:t>problema reclamado </a:t>
            </a:r>
            <a:r>
              <a:rPr sz="1200" dirty="0">
                <a:latin typeface="Cambria"/>
                <a:cs typeface="Cambria"/>
              </a:rPr>
              <a:t>não é 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decorrente</a:t>
            </a:r>
            <a:r>
              <a:rPr sz="1200" spc="-2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das</a:t>
            </a:r>
            <a:r>
              <a:rPr sz="1200" spc="-1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causas</a:t>
            </a:r>
            <a:r>
              <a:rPr sz="1200" spc="-2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citadas</a:t>
            </a:r>
            <a:r>
              <a:rPr sz="1200" spc="-1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acima.</a:t>
            </a:r>
            <a:r>
              <a:rPr sz="1200" spc="-1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Mediante</a:t>
            </a:r>
            <a:r>
              <a:rPr sz="1200" spc="-2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tal</a:t>
            </a:r>
            <a:r>
              <a:rPr sz="1200" spc="-2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avaliação,</a:t>
            </a:r>
            <a:r>
              <a:rPr sz="1200" spc="-1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se</a:t>
            </a:r>
            <a:r>
              <a:rPr sz="1200" spc="-1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for</a:t>
            </a:r>
            <a:r>
              <a:rPr sz="1200" spc="-2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constatado</a:t>
            </a:r>
            <a:r>
              <a:rPr sz="1200" spc="-2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que</a:t>
            </a:r>
            <a:r>
              <a:rPr sz="1200" spc="-4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o </a:t>
            </a:r>
            <a:r>
              <a:rPr sz="1200" spc="-25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equipamento</a:t>
            </a:r>
            <a:r>
              <a:rPr sz="1200" dirty="0">
                <a:latin typeface="Cambria"/>
                <a:cs typeface="Cambria"/>
              </a:rPr>
              <a:t> não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se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enquadra</a:t>
            </a:r>
            <a:r>
              <a:rPr sz="1200" dirty="0">
                <a:latin typeface="Cambria"/>
                <a:cs typeface="Cambria"/>
              </a:rPr>
              <a:t> em </a:t>
            </a:r>
            <a:r>
              <a:rPr sz="1200" spc="-5" dirty="0">
                <a:latin typeface="Cambria"/>
                <a:cs typeface="Cambria"/>
              </a:rPr>
              <a:t>garantia,</a:t>
            </a:r>
            <a:r>
              <a:rPr sz="1200" dirty="0">
                <a:latin typeface="Cambria"/>
                <a:cs typeface="Cambria"/>
              </a:rPr>
              <a:t> o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cliente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será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contatado</a:t>
            </a:r>
            <a:r>
              <a:rPr sz="1200" dirty="0">
                <a:latin typeface="Cambria"/>
                <a:cs typeface="Cambria"/>
              </a:rPr>
              <a:t> 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ficará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responsável por arcar com os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custos</a:t>
            </a:r>
            <a:r>
              <a:rPr sz="1200" dirty="0">
                <a:latin typeface="Cambria"/>
                <a:cs typeface="Cambria"/>
              </a:rPr>
              <a:t> do</a:t>
            </a:r>
            <a:r>
              <a:rPr sz="1200" spc="-5" dirty="0">
                <a:latin typeface="Cambria"/>
                <a:cs typeface="Cambria"/>
              </a:rPr>
              <a:t> reparo.</a:t>
            </a:r>
            <a:endParaRPr sz="12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7816" y="793496"/>
            <a:ext cx="5426710" cy="6421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350" algn="just">
              <a:lnSpc>
                <a:spcPct val="146700"/>
              </a:lnSpc>
              <a:spcBef>
                <a:spcPts val="100"/>
              </a:spcBef>
            </a:pPr>
            <a:r>
              <a:rPr sz="1200" b="1" spc="-5" dirty="0">
                <a:latin typeface="Cambria"/>
                <a:cs typeface="Cambria"/>
              </a:rPr>
              <a:t>PROCEDIMENTOS</a:t>
            </a:r>
            <a:r>
              <a:rPr sz="1200" b="1" spc="520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PARA</a:t>
            </a:r>
            <a:r>
              <a:rPr sz="1200" b="1" spc="515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SOLICITAÇÃO</a:t>
            </a:r>
            <a:r>
              <a:rPr sz="1200" b="1" spc="515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DE</a:t>
            </a:r>
            <a:r>
              <a:rPr sz="1200" b="1" spc="515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REPARO</a:t>
            </a:r>
            <a:r>
              <a:rPr sz="1200" b="1" spc="250" dirty="0">
                <a:latin typeface="Cambria"/>
                <a:cs typeface="Cambria"/>
              </a:rPr>
              <a:t>  </a:t>
            </a:r>
            <a:r>
              <a:rPr sz="1200" b="1" dirty="0">
                <a:latin typeface="Cambria"/>
                <a:cs typeface="Cambria"/>
              </a:rPr>
              <a:t>DENTRO    E    </a:t>
            </a:r>
            <a:r>
              <a:rPr sz="1200" b="1" spc="-5" dirty="0">
                <a:latin typeface="Cambria"/>
                <a:cs typeface="Cambria"/>
              </a:rPr>
              <a:t>FORA 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DE GARANTIA.</a:t>
            </a:r>
            <a:endParaRPr sz="1200" dirty="0">
              <a:latin typeface="Cambria"/>
              <a:cs typeface="Cambria"/>
            </a:endParaRPr>
          </a:p>
          <a:p>
            <a:pPr>
              <a:lnSpc>
                <a:spcPct val="100000"/>
              </a:lnSpc>
            </a:pPr>
            <a:endParaRPr sz="1800" dirty="0">
              <a:latin typeface="Cambria"/>
              <a:cs typeface="Cambria"/>
            </a:endParaRPr>
          </a:p>
          <a:p>
            <a:pPr marL="12700" marR="5080" algn="just">
              <a:lnSpc>
                <a:spcPct val="146700"/>
              </a:lnSpc>
            </a:pPr>
            <a:r>
              <a:rPr sz="1200" dirty="0">
                <a:latin typeface="Cambria"/>
                <a:cs typeface="Cambria"/>
              </a:rPr>
              <a:t>Se</a:t>
            </a:r>
            <a:r>
              <a:rPr sz="1200" spc="-3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você</a:t>
            </a:r>
            <a:r>
              <a:rPr sz="1200" spc="-3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estiver</a:t>
            </a:r>
            <a:r>
              <a:rPr sz="1200" spc="-4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com</a:t>
            </a:r>
            <a:r>
              <a:rPr sz="1200" spc="-3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dificuldades</a:t>
            </a:r>
            <a:r>
              <a:rPr sz="1200" spc="-3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com</a:t>
            </a:r>
            <a:r>
              <a:rPr sz="1200" spc="-3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a</a:t>
            </a:r>
            <a:r>
              <a:rPr sz="1200" spc="-3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sua</a:t>
            </a:r>
            <a:r>
              <a:rPr sz="1200" spc="-3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ferramenta,</a:t>
            </a:r>
            <a:r>
              <a:rPr sz="1200" spc="-2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entre</a:t>
            </a:r>
            <a:r>
              <a:rPr sz="1200" spc="-3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em</a:t>
            </a:r>
            <a:r>
              <a:rPr sz="1200" spc="-3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contato</a:t>
            </a:r>
            <a:r>
              <a:rPr sz="1200" spc="-4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com</a:t>
            </a:r>
            <a:r>
              <a:rPr sz="1200" spc="-3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um</a:t>
            </a:r>
            <a:r>
              <a:rPr sz="1200" spc="-2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254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nossos Distribuidores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sua preferência ou </a:t>
            </a:r>
            <a:r>
              <a:rPr sz="1200" dirty="0">
                <a:latin typeface="Cambria"/>
                <a:cs typeface="Cambria"/>
              </a:rPr>
              <a:t>fale </a:t>
            </a:r>
            <a:r>
              <a:rPr sz="1200" spc="-5" dirty="0">
                <a:latin typeface="Cambria"/>
                <a:cs typeface="Cambria"/>
              </a:rPr>
              <a:t>também com </a:t>
            </a:r>
            <a:r>
              <a:rPr sz="1200" dirty="0">
                <a:latin typeface="Cambria"/>
                <a:cs typeface="Cambria"/>
              </a:rPr>
              <a:t>o nosso </a:t>
            </a:r>
            <a:r>
              <a:rPr sz="1200" spc="-5" dirty="0">
                <a:latin typeface="Cambria"/>
                <a:cs typeface="Cambria"/>
              </a:rPr>
              <a:t>Suporte </a:t>
            </a:r>
            <a:r>
              <a:rPr sz="1200" dirty="0">
                <a:latin typeface="Cambria"/>
                <a:cs typeface="Cambria"/>
              </a:rPr>
              <a:t>ao 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Cliente por intermédio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nossos canais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contato disponíveis </a:t>
            </a:r>
            <a:r>
              <a:rPr sz="1200" dirty="0">
                <a:latin typeface="Cambria"/>
                <a:cs typeface="Cambria"/>
              </a:rPr>
              <a:t>em </a:t>
            </a:r>
            <a:r>
              <a:rPr sz="1200" spc="-5" dirty="0">
                <a:latin typeface="Cambria"/>
                <a:cs typeface="Cambria"/>
              </a:rPr>
              <a:t>nosso </a:t>
            </a:r>
            <a:r>
              <a:rPr sz="1200" dirty="0">
                <a:latin typeface="Cambria"/>
                <a:cs typeface="Cambria"/>
              </a:rPr>
              <a:t>site, </a:t>
            </a:r>
            <a:r>
              <a:rPr sz="1200" b="1" u="sng" spc="-1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bem </a:t>
            </a:r>
            <a:r>
              <a:rPr sz="1200" b="1" spc="-10" dirty="0"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como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leia</a:t>
            </a:r>
            <a:r>
              <a:rPr sz="1200" b="1" u="sng" spc="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atentamente </a:t>
            </a:r>
            <a:r>
              <a:rPr sz="1200" b="1" u="sng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o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MANUAL DO</a:t>
            </a:r>
            <a:r>
              <a:rPr sz="1200" b="1" u="sng" spc="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 </a:t>
            </a:r>
            <a:r>
              <a:rPr sz="1200" b="1" u="sng" spc="-5" dirty="0">
                <a:uFill>
                  <a:solidFill>
                    <a:srgbClr val="000000"/>
                  </a:solidFill>
                </a:uFill>
                <a:latin typeface="Cambria"/>
                <a:cs typeface="Cambria"/>
              </a:rPr>
              <a:t>USUÁRIO.</a:t>
            </a:r>
            <a:endParaRPr sz="1200" dirty="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750" dirty="0">
              <a:latin typeface="Cambria"/>
              <a:cs typeface="Cambria"/>
            </a:endParaRPr>
          </a:p>
          <a:p>
            <a:pPr marL="12700" marR="5080" algn="just">
              <a:lnSpc>
                <a:spcPct val="146700"/>
              </a:lnSpc>
            </a:pPr>
            <a:r>
              <a:rPr sz="1200" spc="-5" dirty="0">
                <a:latin typeface="Cambria"/>
                <a:cs typeface="Cambria"/>
              </a:rPr>
              <a:t>Ao entrar </a:t>
            </a:r>
            <a:r>
              <a:rPr sz="1200" dirty="0">
                <a:latin typeface="Cambria"/>
                <a:cs typeface="Cambria"/>
              </a:rPr>
              <a:t>em </a:t>
            </a:r>
            <a:r>
              <a:rPr sz="1200" spc="-5" dirty="0">
                <a:latin typeface="Cambria"/>
                <a:cs typeface="Cambria"/>
              </a:rPr>
              <a:t>contato </a:t>
            </a:r>
            <a:r>
              <a:rPr sz="1200" spc="-10" dirty="0">
                <a:latin typeface="Cambria"/>
                <a:cs typeface="Cambria"/>
              </a:rPr>
              <a:t>com </a:t>
            </a:r>
            <a:r>
              <a:rPr sz="1200" dirty="0">
                <a:latin typeface="Cambria"/>
                <a:cs typeface="Cambria"/>
              </a:rPr>
              <a:t>o </a:t>
            </a:r>
            <a:r>
              <a:rPr sz="1200" spc="-5" dirty="0">
                <a:latin typeface="Cambria"/>
                <a:cs typeface="Cambria"/>
              </a:rPr>
              <a:t>nosso Distribuidor ou com </a:t>
            </a:r>
            <a:r>
              <a:rPr sz="1200" dirty="0">
                <a:latin typeface="Cambria"/>
                <a:cs typeface="Cambria"/>
              </a:rPr>
              <a:t>o </a:t>
            </a:r>
            <a:r>
              <a:rPr sz="1200" spc="-5" dirty="0">
                <a:latin typeface="Cambria"/>
                <a:cs typeface="Cambria"/>
              </a:rPr>
              <a:t>nosso Suporte </a:t>
            </a:r>
            <a:r>
              <a:rPr sz="1200" dirty="0">
                <a:latin typeface="Cambria"/>
                <a:cs typeface="Cambria"/>
              </a:rPr>
              <a:t>ao </a:t>
            </a:r>
            <a:r>
              <a:rPr sz="1200" spc="-5" dirty="0">
                <a:latin typeface="Cambria"/>
                <a:cs typeface="Cambria"/>
              </a:rPr>
              <a:t>Cliente, </a:t>
            </a:r>
            <a:r>
              <a:rPr sz="1200" dirty="0">
                <a:latin typeface="Cambria"/>
                <a:cs typeface="Cambria"/>
              </a:rPr>
              <a:t> se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possível,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por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favor,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tenha</a:t>
            </a:r>
            <a:r>
              <a:rPr sz="1200" dirty="0">
                <a:latin typeface="Cambria"/>
                <a:cs typeface="Cambria"/>
              </a:rPr>
              <a:t> em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mãos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informações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sobre</a:t>
            </a:r>
            <a:r>
              <a:rPr sz="1200" dirty="0">
                <a:latin typeface="Cambria"/>
                <a:cs typeface="Cambria"/>
              </a:rPr>
              <a:t> o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modelo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do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seu 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equipamento, número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série </a:t>
            </a:r>
            <a:r>
              <a:rPr sz="1200" dirty="0">
                <a:latin typeface="Cambria"/>
                <a:cs typeface="Cambria"/>
              </a:rPr>
              <a:t>e, </a:t>
            </a:r>
            <a:r>
              <a:rPr sz="1200" spc="-5" dirty="0">
                <a:latin typeface="Cambria"/>
                <a:cs typeface="Cambria"/>
              </a:rPr>
              <a:t>caso </a:t>
            </a:r>
            <a:r>
              <a:rPr sz="1200" dirty="0">
                <a:latin typeface="Cambria"/>
                <a:cs typeface="Cambria"/>
              </a:rPr>
              <a:t>o </a:t>
            </a:r>
            <a:r>
              <a:rPr sz="1200" spc="-5" dirty="0">
                <a:latin typeface="Cambria"/>
                <a:cs typeface="Cambria"/>
              </a:rPr>
              <a:t>equipamento </a:t>
            </a:r>
            <a:r>
              <a:rPr sz="1200" dirty="0">
                <a:latin typeface="Cambria"/>
                <a:cs typeface="Cambria"/>
              </a:rPr>
              <a:t>esteja no </a:t>
            </a:r>
            <a:r>
              <a:rPr sz="1200" spc="-5" dirty="0">
                <a:latin typeface="Cambria"/>
                <a:cs typeface="Cambria"/>
              </a:rPr>
              <a:t>período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garantia, </a:t>
            </a:r>
            <a:r>
              <a:rPr sz="1200" spc="-25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a</a:t>
            </a:r>
            <a:r>
              <a:rPr sz="1200" spc="-5" dirty="0">
                <a:latin typeface="Cambria"/>
                <a:cs typeface="Cambria"/>
              </a:rPr>
              <a:t> Nota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Fiscal de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compra.</a:t>
            </a:r>
            <a:endParaRPr sz="1200" dirty="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800" dirty="0">
              <a:latin typeface="Cambria"/>
              <a:cs typeface="Cambria"/>
            </a:endParaRPr>
          </a:p>
          <a:p>
            <a:pPr marL="12700" marR="5080" algn="just">
              <a:lnSpc>
                <a:spcPct val="145800"/>
              </a:lnSpc>
            </a:pPr>
            <a:r>
              <a:rPr sz="1200" dirty="0">
                <a:latin typeface="Cambria"/>
                <a:cs typeface="Cambria"/>
              </a:rPr>
              <a:t>O </a:t>
            </a:r>
            <a:r>
              <a:rPr sz="1200" spc="-5" dirty="0">
                <a:latin typeface="Cambria"/>
                <a:cs typeface="Cambria"/>
              </a:rPr>
              <a:t>"</a:t>
            </a:r>
            <a:r>
              <a:rPr sz="1200" b="1" spc="-5" dirty="0">
                <a:latin typeface="Cambria"/>
                <a:cs typeface="Cambria"/>
              </a:rPr>
              <a:t>Termo </a:t>
            </a:r>
            <a:r>
              <a:rPr sz="1200" b="1" dirty="0">
                <a:latin typeface="Cambria"/>
                <a:cs typeface="Cambria"/>
              </a:rPr>
              <a:t>de </a:t>
            </a:r>
            <a:r>
              <a:rPr sz="1200" b="1" spc="-5" dirty="0">
                <a:latin typeface="Cambria"/>
                <a:cs typeface="Cambria"/>
              </a:rPr>
              <a:t>Garantia</a:t>
            </a:r>
            <a:r>
              <a:rPr sz="1200" spc="-5" dirty="0">
                <a:latin typeface="Cambria"/>
                <a:cs typeface="Cambria"/>
              </a:rPr>
              <a:t>" completo </a:t>
            </a:r>
            <a:r>
              <a:rPr sz="1200" dirty="0">
                <a:latin typeface="Cambria"/>
                <a:cs typeface="Cambria"/>
              </a:rPr>
              <a:t>é encaminhado </a:t>
            </a:r>
            <a:r>
              <a:rPr sz="1200" spc="-5" dirty="0">
                <a:latin typeface="Cambria"/>
                <a:cs typeface="Cambria"/>
              </a:rPr>
              <a:t>com </a:t>
            </a:r>
            <a:r>
              <a:rPr sz="1200" dirty="0">
                <a:latin typeface="Cambria"/>
                <a:cs typeface="Cambria"/>
              </a:rPr>
              <a:t>o seu </a:t>
            </a:r>
            <a:r>
              <a:rPr sz="1200" spc="-5" dirty="0">
                <a:latin typeface="Cambria"/>
                <a:cs typeface="Cambria"/>
              </a:rPr>
              <a:t>equipamento. </a:t>
            </a:r>
            <a:r>
              <a:rPr sz="1200" dirty="0">
                <a:latin typeface="Cambria"/>
                <a:cs typeface="Cambria"/>
              </a:rPr>
              <a:t>Em </a:t>
            </a:r>
            <a:r>
              <a:rPr sz="1200" spc="-5" dirty="0">
                <a:latin typeface="Cambria"/>
                <a:cs typeface="Cambria"/>
              </a:rPr>
              <a:t>caso </a:t>
            </a:r>
            <a:r>
              <a:rPr sz="1200" spc="-250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de </a:t>
            </a:r>
            <a:r>
              <a:rPr sz="1200" spc="-5" dirty="0">
                <a:latin typeface="Cambria"/>
                <a:cs typeface="Cambria"/>
              </a:rPr>
              <a:t>dúvidas,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por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gentileza,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entre</a:t>
            </a:r>
            <a:r>
              <a:rPr sz="1200" dirty="0">
                <a:latin typeface="Cambria"/>
                <a:cs typeface="Cambria"/>
              </a:rPr>
              <a:t> em </a:t>
            </a:r>
            <a:r>
              <a:rPr sz="1200" spc="-5" dirty="0">
                <a:latin typeface="Cambria"/>
                <a:cs typeface="Cambria"/>
              </a:rPr>
              <a:t>contato conosco pelos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meios</a:t>
            </a:r>
            <a:r>
              <a:rPr sz="1200" dirty="0">
                <a:latin typeface="Cambria"/>
                <a:cs typeface="Cambria"/>
              </a:rPr>
              <a:t> a </a:t>
            </a:r>
            <a:r>
              <a:rPr sz="1200" spc="-5" dirty="0">
                <a:latin typeface="Cambria"/>
                <a:cs typeface="Cambria"/>
              </a:rPr>
              <a:t>seguir:</a:t>
            </a:r>
            <a:endParaRPr sz="1200" dirty="0">
              <a:latin typeface="Cambria"/>
              <a:cs typeface="Cambria"/>
            </a:endParaRPr>
          </a:p>
          <a:p>
            <a:pPr>
              <a:lnSpc>
                <a:spcPct val="100000"/>
              </a:lnSpc>
            </a:pPr>
            <a:endParaRPr sz="1400" dirty="0">
              <a:latin typeface="Cambria"/>
              <a:cs typeface="Cambria"/>
            </a:endParaRPr>
          </a:p>
          <a:p>
            <a:pPr marL="12700" algn="just">
              <a:lnSpc>
                <a:spcPct val="100000"/>
              </a:lnSpc>
              <a:spcBef>
                <a:spcPts val="1145"/>
              </a:spcBef>
            </a:pPr>
            <a:r>
              <a:rPr sz="1200" b="1" spc="-5" dirty="0">
                <a:latin typeface="Cambria"/>
                <a:cs typeface="Cambria"/>
              </a:rPr>
              <a:t>SUPORTE</a:t>
            </a:r>
            <a:r>
              <a:rPr sz="1200" b="1" spc="-10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AO</a:t>
            </a:r>
            <a:r>
              <a:rPr sz="1200" b="1" spc="-10" dirty="0">
                <a:latin typeface="Cambria"/>
                <a:cs typeface="Cambria"/>
              </a:rPr>
              <a:t> </a:t>
            </a:r>
            <a:r>
              <a:rPr sz="1200" b="1" dirty="0">
                <a:latin typeface="Cambria"/>
                <a:cs typeface="Cambria"/>
              </a:rPr>
              <a:t>AUTEL</a:t>
            </a:r>
            <a:r>
              <a:rPr sz="1200" b="1" spc="-15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BRASIL</a:t>
            </a:r>
            <a:r>
              <a:rPr sz="1200" b="1" spc="-10" dirty="0">
                <a:latin typeface="Cambria"/>
                <a:cs typeface="Cambria"/>
              </a:rPr>
              <a:t> </a:t>
            </a:r>
            <a:r>
              <a:rPr sz="1200" b="1" dirty="0">
                <a:latin typeface="Cambria"/>
                <a:cs typeface="Cambria"/>
              </a:rPr>
              <a:t>TECNOLOGIA</a:t>
            </a:r>
            <a:r>
              <a:rPr sz="1200" b="1" spc="-15" dirty="0">
                <a:latin typeface="Cambria"/>
                <a:cs typeface="Cambria"/>
              </a:rPr>
              <a:t> </a:t>
            </a:r>
            <a:r>
              <a:rPr sz="1200" b="1" spc="-5" dirty="0">
                <a:latin typeface="Cambria"/>
                <a:cs typeface="Cambria"/>
              </a:rPr>
              <a:t>LTDA:</a:t>
            </a:r>
            <a:endParaRPr sz="1200" dirty="0">
              <a:latin typeface="Cambria"/>
              <a:cs typeface="Cambria"/>
            </a:endParaRPr>
          </a:p>
          <a:p>
            <a:pPr>
              <a:lnSpc>
                <a:spcPct val="100000"/>
              </a:lnSpc>
            </a:pPr>
            <a:endParaRPr sz="1800" dirty="0">
              <a:latin typeface="Cambria"/>
              <a:cs typeface="Cambria"/>
            </a:endParaRPr>
          </a:p>
          <a:p>
            <a:pPr>
              <a:lnSpc>
                <a:spcPct val="100000"/>
              </a:lnSpc>
              <a:buFont typeface="Cambria"/>
              <a:buChar char="•"/>
            </a:pPr>
            <a:r>
              <a:rPr lang="pt-BR" sz="1200" b="1" dirty="0">
                <a:latin typeface="Cambria"/>
                <a:cs typeface="Cambria"/>
              </a:rPr>
              <a:t>E-mail: </a:t>
            </a:r>
            <a:r>
              <a:rPr lang="pt-BR" sz="1200" dirty="0">
                <a:latin typeface="Cambria"/>
                <a:cs typeface="Cambria"/>
                <a:hlinkClick r:id="rId2"/>
              </a:rPr>
              <a:t>atendimentoaocliente@autel.com</a:t>
            </a:r>
            <a:endParaRPr lang="pt-BR" sz="1200" dirty="0">
              <a:latin typeface="Cambria"/>
              <a:cs typeface="Cambria"/>
            </a:endParaRPr>
          </a:p>
          <a:p>
            <a:pPr>
              <a:lnSpc>
                <a:spcPct val="100000"/>
              </a:lnSpc>
              <a:buFont typeface="Cambria"/>
              <a:buChar char="•"/>
            </a:pPr>
            <a:endParaRPr sz="1200" dirty="0">
              <a:latin typeface="Cambria"/>
              <a:cs typeface="Cambria"/>
            </a:endParaRPr>
          </a:p>
          <a:p>
            <a:pPr marL="113030" indent="-100965">
              <a:lnSpc>
                <a:spcPct val="100000"/>
              </a:lnSpc>
              <a:spcBef>
                <a:spcPts val="1130"/>
              </a:spcBef>
              <a:buChar char="•"/>
              <a:tabLst>
                <a:tab pos="113664" algn="l"/>
              </a:tabLst>
            </a:pPr>
            <a:r>
              <a:rPr sz="1200" b="1" dirty="0">
                <a:latin typeface="Cambria"/>
                <a:cs typeface="Cambria"/>
              </a:rPr>
              <a:t>Endereço</a:t>
            </a:r>
            <a:r>
              <a:rPr sz="1200" b="1" spc="-5" dirty="0">
                <a:latin typeface="Cambria"/>
                <a:cs typeface="Cambria"/>
              </a:rPr>
              <a:t> </a:t>
            </a:r>
            <a:r>
              <a:rPr sz="1200" b="1" dirty="0">
                <a:latin typeface="Cambria"/>
                <a:cs typeface="Cambria"/>
              </a:rPr>
              <a:t>do </a:t>
            </a:r>
            <a:r>
              <a:rPr sz="1200" b="1" spc="-5" dirty="0">
                <a:latin typeface="Cambria"/>
                <a:cs typeface="Cambria"/>
              </a:rPr>
              <a:t>escritório:</a:t>
            </a:r>
            <a:r>
              <a:rPr sz="1200" b="1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Avenida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José</a:t>
            </a:r>
            <a:r>
              <a:rPr sz="1200" spc="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de</a:t>
            </a:r>
            <a:r>
              <a:rPr sz="1200" spc="-5" dirty="0">
                <a:latin typeface="Cambria"/>
                <a:cs typeface="Cambria"/>
              </a:rPr>
              <a:t> Souza</a:t>
            </a:r>
            <a:r>
              <a:rPr sz="120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Campos,</a:t>
            </a:r>
            <a:r>
              <a:rPr sz="1200" spc="1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900,</a:t>
            </a:r>
            <a:r>
              <a:rPr sz="1200" spc="1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Campinas-SP;</a:t>
            </a:r>
            <a:endParaRPr sz="1200" dirty="0">
              <a:latin typeface="Cambria"/>
              <a:cs typeface="Cambria"/>
            </a:endParaRPr>
          </a:p>
          <a:p>
            <a:pPr>
              <a:lnSpc>
                <a:spcPct val="100000"/>
              </a:lnSpc>
              <a:buFont typeface="Cambria"/>
              <a:buChar char="•"/>
            </a:pPr>
            <a:endParaRPr sz="1200" dirty="0">
              <a:latin typeface="Cambria"/>
              <a:cs typeface="Cambria"/>
            </a:endParaRPr>
          </a:p>
          <a:p>
            <a:pPr marL="113030" indent="-100965">
              <a:lnSpc>
                <a:spcPct val="100000"/>
              </a:lnSpc>
              <a:spcBef>
                <a:spcPts val="1145"/>
              </a:spcBef>
              <a:buChar char="•"/>
              <a:tabLst>
                <a:tab pos="113664" algn="l"/>
              </a:tabLst>
            </a:pPr>
            <a:r>
              <a:rPr sz="1200" b="1" spc="-5" dirty="0">
                <a:latin typeface="Cambria"/>
                <a:cs typeface="Cambria"/>
              </a:rPr>
              <a:t>Web</a:t>
            </a:r>
            <a:r>
              <a:rPr sz="1200" spc="-5" dirty="0">
                <a:latin typeface="Cambria"/>
                <a:cs typeface="Cambria"/>
              </a:rPr>
              <a:t>:</a:t>
            </a:r>
            <a:r>
              <a:rPr sz="1200" spc="-25" dirty="0">
                <a:solidFill>
                  <a:srgbClr val="0562C1"/>
                </a:solidFill>
                <a:latin typeface="Cambria"/>
                <a:cs typeface="Cambria"/>
              </a:rPr>
              <a:t> </a:t>
            </a:r>
            <a:r>
              <a:rPr sz="1200" u="sng" spc="-5" dirty="0">
                <a:solidFill>
                  <a:srgbClr val="0562C1"/>
                </a:solidFill>
                <a:uFill>
                  <a:solidFill>
                    <a:srgbClr val="0562C1"/>
                  </a:solidFill>
                </a:uFill>
                <a:latin typeface="Cambria"/>
                <a:cs typeface="Cambria"/>
                <a:hlinkClick r:id="rId3"/>
              </a:rPr>
              <a:t>www.autel.com/br</a:t>
            </a:r>
            <a:endParaRPr sz="1200" dirty="0">
              <a:latin typeface="Cambria"/>
              <a:cs typeface="Cambria"/>
            </a:endParaRPr>
          </a:p>
          <a:p>
            <a:pPr>
              <a:lnSpc>
                <a:spcPct val="100000"/>
              </a:lnSpc>
              <a:buFont typeface="Cambria"/>
              <a:buChar char="•"/>
            </a:pPr>
            <a:endParaRPr sz="1400" dirty="0">
              <a:latin typeface="Cambria"/>
              <a:cs typeface="Cambr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080516" y="8572118"/>
            <a:ext cx="2205355" cy="0"/>
          </a:xfrm>
          <a:custGeom>
            <a:avLst/>
            <a:gdLst/>
            <a:ahLst/>
            <a:cxnLst/>
            <a:rect l="l" t="t" r="r" b="b"/>
            <a:pathLst>
              <a:path w="2205354">
                <a:moveTo>
                  <a:pt x="0" y="0"/>
                </a:moveTo>
                <a:lnTo>
                  <a:pt x="2205243" y="0"/>
                </a:lnTo>
              </a:path>
            </a:pathLst>
          </a:custGeom>
          <a:ln w="960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235455" y="8661907"/>
            <a:ext cx="17526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Cambria"/>
                <a:cs typeface="Cambria"/>
              </a:rPr>
              <a:t>ASSINATURA</a:t>
            </a:r>
            <a:r>
              <a:rPr sz="1200" spc="-30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DO</a:t>
            </a:r>
            <a:r>
              <a:rPr sz="1200" spc="-15" dirty="0">
                <a:latin typeface="Cambria"/>
                <a:cs typeface="Cambria"/>
              </a:rPr>
              <a:t> </a:t>
            </a:r>
            <a:r>
              <a:rPr sz="1200" spc="-5" dirty="0">
                <a:latin typeface="Cambria"/>
                <a:cs typeface="Cambria"/>
              </a:rPr>
              <a:t>CLIENTE</a:t>
            </a:r>
            <a:endParaRPr sz="120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99152" y="8661907"/>
            <a:ext cx="158369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Cambria"/>
                <a:cs typeface="Cambria"/>
              </a:rPr>
              <a:t>CARIMBO</a:t>
            </a:r>
            <a:r>
              <a:rPr sz="1200" spc="-40" dirty="0">
                <a:latin typeface="Cambria"/>
                <a:cs typeface="Cambria"/>
              </a:rPr>
              <a:t> </a:t>
            </a:r>
            <a:r>
              <a:rPr sz="1200" spc="5" dirty="0">
                <a:latin typeface="Cambria"/>
                <a:cs typeface="Cambria"/>
              </a:rPr>
              <a:t>DA</a:t>
            </a:r>
            <a:r>
              <a:rPr sz="1200" spc="-35" dirty="0">
                <a:latin typeface="Cambria"/>
                <a:cs typeface="Cambria"/>
              </a:rPr>
              <a:t> </a:t>
            </a:r>
            <a:r>
              <a:rPr sz="1200" dirty="0">
                <a:latin typeface="Cambria"/>
                <a:cs typeface="Cambria"/>
              </a:rPr>
              <a:t>EMPRESA</a:t>
            </a:r>
            <a:endParaRPr sz="1200">
              <a:latin typeface="Cambria"/>
              <a:cs typeface="Cambr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5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1564</Words>
  <Application>Microsoft Office PowerPoint</Application>
  <PresentationFormat>Personalizar</PresentationFormat>
  <Paragraphs>90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9" baseType="lpstr">
      <vt:lpstr>Calibri</vt:lpstr>
      <vt:lpstr>Cambria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André Ticianelli</dc:creator>
  <cp:lastModifiedBy>Vanessa</cp:lastModifiedBy>
  <cp:revision>1</cp:revision>
  <dcterms:created xsi:type="dcterms:W3CDTF">2022-01-14T19:21:00Z</dcterms:created>
  <dcterms:modified xsi:type="dcterms:W3CDTF">2022-01-14T19:23:45Z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2022-01-03T00:00:00Z</vt:filetime>
  </property>
  <property fmtid="{D5CDD505-2E9C-101B-9397-08002B2CF9AE}" pid="3" name="Creator">
    <vt:lpwstr>Acrobat PDFMaker 21 para Word</vt:lpwstr>
  </property>
  <property fmtid="{D5CDD505-2E9C-101B-9397-08002B2CF9AE}" pid="4" name="LastSaved">
    <vt:filetime>2022-01-14T00:00:00Z</vt:filetime>
  </property>
</Properties>
</file>